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5"/>
  </p:sldMasterIdLst>
  <p:sldIdLst>
    <p:sldId id="256" r:id="rId6"/>
    <p:sldId id="257" r:id="rId7"/>
  </p:sldIdLst>
  <p:sldSz cx="7556500" cy="10693400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>
      <p:cViewPr>
        <p:scale>
          <a:sx n="70" d="100"/>
          <a:sy n="70" d="100"/>
        </p:scale>
        <p:origin x="1528" y="-1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lkerstorfer Gabriele" userId="d8699ca2-8f58-4cd2-a47e-d8a0b3cb96ef" providerId="ADAL" clId="{6E23FDC6-DCB6-4120-9F1F-ED4FB87E6C74}"/>
    <pc:docChg chg="undo custSel modSld">
      <pc:chgData name="Wolkerstorfer Gabriele" userId="d8699ca2-8f58-4cd2-a47e-d8a0b3cb96ef" providerId="ADAL" clId="{6E23FDC6-DCB6-4120-9F1F-ED4FB87E6C74}" dt="2024-06-12T08:56:32.264" v="222" actId="6549"/>
      <pc:docMkLst>
        <pc:docMk/>
      </pc:docMkLst>
      <pc:sldChg chg="addSp modSp mod">
        <pc:chgData name="Wolkerstorfer Gabriele" userId="d8699ca2-8f58-4cd2-a47e-d8a0b3cb96ef" providerId="ADAL" clId="{6E23FDC6-DCB6-4120-9F1F-ED4FB87E6C74}" dt="2024-06-12T08:56:32.264" v="222" actId="6549"/>
        <pc:sldMkLst>
          <pc:docMk/>
          <pc:sldMk cId="0" sldId="256"/>
        </pc:sldMkLst>
        <pc:spChg chg="add mod">
          <ac:chgData name="Wolkerstorfer Gabriele" userId="d8699ca2-8f58-4cd2-a47e-d8a0b3cb96ef" providerId="ADAL" clId="{6E23FDC6-DCB6-4120-9F1F-ED4FB87E6C74}" dt="2024-06-12T08:56:32.264" v="222" actId="6549"/>
          <ac:spMkLst>
            <pc:docMk/>
            <pc:sldMk cId="0" sldId="256"/>
            <ac:spMk id="2" creationId="{C6CA55B2-62F9-E99A-EAC2-9C4428AAB969}"/>
          </ac:spMkLst>
        </pc:spChg>
        <pc:spChg chg="mod">
          <ac:chgData name="Wolkerstorfer Gabriele" userId="d8699ca2-8f58-4cd2-a47e-d8a0b3cb96ef" providerId="ADAL" clId="{6E23FDC6-DCB6-4120-9F1F-ED4FB87E6C74}" dt="2024-06-12T08:52:55.887" v="201" actId="20577"/>
          <ac:spMkLst>
            <pc:docMk/>
            <pc:sldMk cId="0" sldId="256"/>
            <ac:spMk id="4" creationId="{BE050870-DE3F-8594-F7E3-13565E56D494}"/>
          </ac:spMkLst>
        </pc:spChg>
        <pc:spChg chg="mod">
          <ac:chgData name="Wolkerstorfer Gabriele" userId="d8699ca2-8f58-4cd2-a47e-d8a0b3cb96ef" providerId="ADAL" clId="{6E23FDC6-DCB6-4120-9F1F-ED4FB87E6C74}" dt="2024-06-10T08:13:06.801" v="35" actId="1036"/>
          <ac:spMkLst>
            <pc:docMk/>
            <pc:sldMk cId="0" sldId="256"/>
            <ac:spMk id="5" creationId="{5BCFB8D5-4FD6-6627-9597-53AD28E321C4}"/>
          </ac:spMkLst>
        </pc:spChg>
        <pc:spChg chg="mod">
          <ac:chgData name="Wolkerstorfer Gabriele" userId="d8699ca2-8f58-4cd2-a47e-d8a0b3cb96ef" providerId="ADAL" clId="{6E23FDC6-DCB6-4120-9F1F-ED4FB87E6C74}" dt="2024-06-10T08:11:40.067" v="8" actId="20577"/>
          <ac:spMkLst>
            <pc:docMk/>
            <pc:sldMk cId="0" sldId="256"/>
            <ac:spMk id="258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2T08:27:56.163" v="185" actId="20577"/>
          <ac:spMkLst>
            <pc:docMk/>
            <pc:sldMk cId="0" sldId="256"/>
            <ac:spMk id="259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2T08:25:21.676" v="149" actId="20577"/>
          <ac:spMkLst>
            <pc:docMk/>
            <pc:sldMk cId="0" sldId="256"/>
            <ac:spMk id="264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2T08:33:11.249" v="193" actId="20577"/>
          <ac:spMkLst>
            <pc:docMk/>
            <pc:sldMk cId="0" sldId="256"/>
            <ac:spMk id="265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0T08:15:54.238" v="125" actId="1035"/>
          <ac:spMkLst>
            <pc:docMk/>
            <pc:sldMk cId="0" sldId="256"/>
            <ac:spMk id="266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2T08:33:19.259" v="195" actId="20577"/>
          <ac:spMkLst>
            <pc:docMk/>
            <pc:sldMk cId="0" sldId="256"/>
            <ac:spMk id="267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0T08:15:54.238" v="125" actId="1035"/>
          <ac:spMkLst>
            <pc:docMk/>
            <pc:sldMk cId="0" sldId="256"/>
            <ac:spMk id="268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2T08:32:56.139" v="190" actId="20577"/>
          <ac:spMkLst>
            <pc:docMk/>
            <pc:sldMk cId="0" sldId="256"/>
            <ac:spMk id="271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0T08:15:58.047" v="126" actId="313"/>
          <ac:spMkLst>
            <pc:docMk/>
            <pc:sldMk cId="0" sldId="256"/>
            <ac:spMk id="272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0T08:15:47.733" v="114" actId="1076"/>
          <ac:spMkLst>
            <pc:docMk/>
            <pc:sldMk cId="0" sldId="256"/>
            <ac:spMk id="273" creationId="{00000000-0000-0000-0000-000000000000}"/>
          </ac:spMkLst>
        </pc:spChg>
      </pc:sldChg>
      <pc:sldChg chg="modSp mod">
        <pc:chgData name="Wolkerstorfer Gabriele" userId="d8699ca2-8f58-4cd2-a47e-d8a0b3cb96ef" providerId="ADAL" clId="{6E23FDC6-DCB6-4120-9F1F-ED4FB87E6C74}" dt="2024-06-10T08:19:53.871" v="130" actId="20577"/>
        <pc:sldMkLst>
          <pc:docMk/>
          <pc:sldMk cId="0" sldId="257"/>
        </pc:sldMkLst>
        <pc:spChg chg="mod">
          <ac:chgData name="Wolkerstorfer Gabriele" userId="d8699ca2-8f58-4cd2-a47e-d8a0b3cb96ef" providerId="ADAL" clId="{6E23FDC6-DCB6-4120-9F1F-ED4FB87E6C74}" dt="2024-06-10T08:18:20.329" v="128"/>
          <ac:spMkLst>
            <pc:docMk/>
            <pc:sldMk cId="0" sldId="257"/>
            <ac:spMk id="312" creationId="{00000000-0000-0000-0000-000000000000}"/>
          </ac:spMkLst>
        </pc:spChg>
        <pc:spChg chg="mod">
          <ac:chgData name="Wolkerstorfer Gabriele" userId="d8699ca2-8f58-4cd2-a47e-d8a0b3cb96ef" providerId="ADAL" clId="{6E23FDC6-DCB6-4120-9F1F-ED4FB87E6C74}" dt="2024-06-10T08:19:53.871" v="130" actId="20577"/>
          <ac:spMkLst>
            <pc:docMk/>
            <pc:sldMk cId="0" sldId="257"/>
            <ac:spMk id="314" creationId="{00000000-0000-0000-0000-000000000000}"/>
          </ac:spMkLst>
        </pc:spChg>
      </pc:sldChg>
    </pc:docChg>
  </pc:docChgLst>
  <pc:docChgLst>
    <pc:chgData name="Mader Susanne" userId="013263e0-deeb-4d11-bb3b-e99db586a3bf" providerId="ADAL" clId="{A8D697E9-EA5B-48EC-99D9-A94994DD12DC}"/>
    <pc:docChg chg="custSel modSld">
      <pc:chgData name="Mader Susanne" userId="013263e0-deeb-4d11-bb3b-e99db586a3bf" providerId="ADAL" clId="{A8D697E9-EA5B-48EC-99D9-A94994DD12DC}" dt="2024-06-14T09:43:01.089" v="58" actId="1076"/>
      <pc:docMkLst>
        <pc:docMk/>
      </pc:docMkLst>
      <pc:sldChg chg="delSp modSp mod">
        <pc:chgData name="Mader Susanne" userId="013263e0-deeb-4d11-bb3b-e99db586a3bf" providerId="ADAL" clId="{A8D697E9-EA5B-48EC-99D9-A94994DD12DC}" dt="2024-06-14T09:43:01.089" v="58" actId="1076"/>
        <pc:sldMkLst>
          <pc:docMk/>
          <pc:sldMk cId="0" sldId="256"/>
        </pc:sldMkLst>
        <pc:spChg chg="mod">
          <ac:chgData name="Mader Susanne" userId="013263e0-deeb-4d11-bb3b-e99db586a3bf" providerId="ADAL" clId="{A8D697E9-EA5B-48EC-99D9-A94994DD12DC}" dt="2024-06-12T13:44:02.299" v="12" actId="20577"/>
          <ac:spMkLst>
            <pc:docMk/>
            <pc:sldMk cId="0" sldId="256"/>
            <ac:spMk id="256" creationId="{00000000-0000-0000-0000-000000000000}"/>
          </ac:spMkLst>
        </pc:spChg>
        <pc:spChg chg="mod">
          <ac:chgData name="Mader Susanne" userId="013263e0-deeb-4d11-bb3b-e99db586a3bf" providerId="ADAL" clId="{A8D697E9-EA5B-48EC-99D9-A94994DD12DC}" dt="2024-06-14T09:42:33.791" v="52" actId="1076"/>
          <ac:spMkLst>
            <pc:docMk/>
            <pc:sldMk cId="0" sldId="256"/>
            <ac:spMk id="265" creationId="{00000000-0000-0000-0000-000000000000}"/>
          </ac:spMkLst>
        </pc:spChg>
        <pc:spChg chg="mod">
          <ac:chgData name="Mader Susanne" userId="013263e0-deeb-4d11-bb3b-e99db586a3bf" providerId="ADAL" clId="{A8D697E9-EA5B-48EC-99D9-A94994DD12DC}" dt="2024-06-14T09:42:48.504" v="55" actId="1076"/>
          <ac:spMkLst>
            <pc:docMk/>
            <pc:sldMk cId="0" sldId="256"/>
            <ac:spMk id="266" creationId="{00000000-0000-0000-0000-000000000000}"/>
          </ac:spMkLst>
        </pc:spChg>
        <pc:spChg chg="mod">
          <ac:chgData name="Mader Susanne" userId="013263e0-deeb-4d11-bb3b-e99db586a3bf" providerId="ADAL" clId="{A8D697E9-EA5B-48EC-99D9-A94994DD12DC}" dt="2024-06-14T09:43:01.089" v="58" actId="1076"/>
          <ac:spMkLst>
            <pc:docMk/>
            <pc:sldMk cId="0" sldId="256"/>
            <ac:spMk id="267" creationId="{00000000-0000-0000-0000-000000000000}"/>
          </ac:spMkLst>
        </pc:spChg>
        <pc:spChg chg="mod">
          <ac:chgData name="Mader Susanne" userId="013263e0-deeb-4d11-bb3b-e99db586a3bf" providerId="ADAL" clId="{A8D697E9-EA5B-48EC-99D9-A94994DD12DC}" dt="2024-06-14T09:42:52.232" v="56" actId="1076"/>
          <ac:spMkLst>
            <pc:docMk/>
            <pc:sldMk cId="0" sldId="256"/>
            <ac:spMk id="268" creationId="{00000000-0000-0000-0000-000000000000}"/>
          </ac:spMkLst>
        </pc:spChg>
        <pc:spChg chg="mod">
          <ac:chgData name="Mader Susanne" userId="013263e0-deeb-4d11-bb3b-e99db586a3bf" providerId="ADAL" clId="{A8D697E9-EA5B-48EC-99D9-A94994DD12DC}" dt="2024-06-12T13:45:44.155" v="49" actId="20577"/>
          <ac:spMkLst>
            <pc:docMk/>
            <pc:sldMk cId="0" sldId="256"/>
            <ac:spMk id="272" creationId="{00000000-0000-0000-0000-000000000000}"/>
          </ac:spMkLst>
        </pc:spChg>
        <pc:spChg chg="del mod">
          <ac:chgData name="Mader Susanne" userId="013263e0-deeb-4d11-bb3b-e99db586a3bf" providerId="ADAL" clId="{A8D697E9-EA5B-48EC-99D9-A94994DD12DC}" dt="2024-06-12T13:44:54.650" v="43" actId="478"/>
          <ac:spMkLst>
            <pc:docMk/>
            <pc:sldMk cId="0" sldId="256"/>
            <ac:spMk id="273" creationId="{00000000-0000-0000-0000-000000000000}"/>
          </ac:spMkLst>
        </pc:spChg>
      </pc:sldChg>
      <pc:sldChg chg="modSp mod">
        <pc:chgData name="Mader Susanne" userId="013263e0-deeb-4d11-bb3b-e99db586a3bf" providerId="ADAL" clId="{A8D697E9-EA5B-48EC-99D9-A94994DD12DC}" dt="2024-06-14T09:41:55.219" v="51" actId="20577"/>
        <pc:sldMkLst>
          <pc:docMk/>
          <pc:sldMk cId="0" sldId="257"/>
        </pc:sldMkLst>
        <pc:spChg chg="mod">
          <ac:chgData name="Mader Susanne" userId="013263e0-deeb-4d11-bb3b-e99db586a3bf" providerId="ADAL" clId="{A8D697E9-EA5B-48EC-99D9-A94994DD12DC}" dt="2024-06-14T09:41:55.219" v="51" actId="20577"/>
          <ac:spMkLst>
            <pc:docMk/>
            <pc:sldMk cId="0" sldId="257"/>
            <ac:spMk id="30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86D02ABC-CDBD-44C3-8073-ECBF73FB3383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3EAE0719-2CFA-45F5-899F-344A9D44AC20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D2EDD667-F6CF-49F7-B02B-78EA1931DA97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50DF2C94-3A9C-4986-B26D-C0B5418FD7B8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0655F394-1961-4B19-BF0C-871851835E97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DC28D2DB-CC73-42ED-9A27-E45528D831C1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6D52F50D-2A38-4C7E-9BCD-784AB0F10B9D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E4760BB1-D3EC-4EB5-95B4-790F2B3FD047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B922B507-B73E-4A1C-BD5E-8F80332405B9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118D28EB-8662-4218-B2D0-29ECBCB0614B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5582D3AB-2172-48C2-8210-BA13DD293A04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271C829A-91B0-42EF-A315-C40BBD2DDAF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ftr" idx="13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64" name="PlaceHolder 2"/>
          <p:cNvSpPr>
            <a:spLocks noGrp="1"/>
          </p:cNvSpPr>
          <p:nvPr>
            <p:ph type="dt" idx="14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sldNum" idx="15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6D2FA18-7748-475D-959F-2FE8A478F895}" type="slidenum">
              <a:rPr lang="en-US" sz="1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‹Nr.›</a:t>
            </a:fld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167" name="PlaceHolder 5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hyperlink" Target="http://WWW.SCALEUP-BIOECONOMY.EU/" TargetMode="External"/><Relationship Id="rId15" Type="http://schemas.openxmlformats.org/officeDocument/2006/relationships/hyperlink" Target="https://events.teams.microsoft.com/event/24867d36-ab40-48cd-ba0d-49d8c35df851@193a752a-0923-4859-b3d1-34ce5e10cf01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4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hyperlink" Target="http://WWW.SCALEUP-BIOECONOMY.EU/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15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object 2"/>
          <p:cNvGrpSpPr/>
          <p:nvPr/>
        </p:nvGrpSpPr>
        <p:grpSpPr>
          <a:xfrm>
            <a:off x="0" y="0"/>
            <a:ext cx="3294000" cy="2400480"/>
            <a:chOff x="0" y="0"/>
            <a:chExt cx="3294000" cy="2400480"/>
          </a:xfrm>
        </p:grpSpPr>
        <p:sp>
          <p:nvSpPr>
            <p:cNvPr id="241" name="object 3"/>
            <p:cNvSpPr/>
            <p:nvPr/>
          </p:nvSpPr>
          <p:spPr>
            <a:xfrm>
              <a:off x="0" y="0"/>
              <a:ext cx="3294000" cy="2400480"/>
            </a:xfrm>
            <a:custGeom>
              <a:avLst/>
              <a:gdLst>
                <a:gd name="textAreaLeft" fmla="*/ 0 w 3294000"/>
                <a:gd name="textAreaRight" fmla="*/ 3294360 w 3294000"/>
                <a:gd name="textAreaTop" fmla="*/ 0 h 2400480"/>
                <a:gd name="textAreaBottom" fmla="*/ 2400840 h 2400480"/>
              </a:gdLst>
              <a:ahLst/>
              <a:cxnLst/>
              <a:rect l="textAreaLeft" t="textAreaTop" r="textAreaRight" b="textAreaBottom"/>
              <a:pathLst>
                <a:path w="3294379" h="2400935">
                  <a:moveTo>
                    <a:pt x="476457" y="0"/>
                  </a:moveTo>
                  <a:lnTo>
                    <a:pt x="0" y="0"/>
                  </a:lnTo>
                  <a:lnTo>
                    <a:pt x="0" y="2396548"/>
                  </a:lnTo>
                  <a:lnTo>
                    <a:pt x="3293995" y="2400352"/>
                  </a:lnTo>
                  <a:lnTo>
                    <a:pt x="476457" y="0"/>
                  </a:lnTo>
                  <a:close/>
                </a:path>
              </a:pathLst>
            </a:custGeom>
            <a:solidFill>
              <a:srgbClr val="8DC63F">
                <a:alpha val="2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42" name="object 4"/>
            <p:cNvSpPr/>
            <p:nvPr/>
          </p:nvSpPr>
          <p:spPr>
            <a:xfrm>
              <a:off x="0" y="560160"/>
              <a:ext cx="2149920" cy="1830240"/>
            </a:xfrm>
            <a:custGeom>
              <a:avLst/>
              <a:gdLst>
                <a:gd name="textAreaLeft" fmla="*/ 0 w 2149920"/>
                <a:gd name="textAreaRight" fmla="*/ 2150280 w 2149920"/>
                <a:gd name="textAreaTop" fmla="*/ 0 h 1830240"/>
                <a:gd name="textAreaBottom" fmla="*/ 1830600 h 1830240"/>
              </a:gdLst>
              <a:ahLst/>
              <a:cxnLst/>
              <a:rect l="textAreaLeft" t="textAreaTop" r="textAreaRight" b="textAreaBottom"/>
              <a:pathLst>
                <a:path w="2150110" h="1830705">
                  <a:moveTo>
                    <a:pt x="0" y="0"/>
                  </a:moveTo>
                  <a:lnTo>
                    <a:pt x="0" y="1830205"/>
                  </a:lnTo>
                  <a:lnTo>
                    <a:pt x="2149528" y="1830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C63F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43" name="object 5"/>
            <p:cNvSpPr/>
            <p:nvPr/>
          </p:nvSpPr>
          <p:spPr>
            <a:xfrm>
              <a:off x="0" y="1474920"/>
              <a:ext cx="1080360" cy="920520"/>
            </a:xfrm>
            <a:custGeom>
              <a:avLst/>
              <a:gdLst>
                <a:gd name="textAreaLeft" fmla="*/ 0 w 1080360"/>
                <a:gd name="textAreaRight" fmla="*/ 1080720 w 1080360"/>
                <a:gd name="textAreaTop" fmla="*/ 0 h 920520"/>
                <a:gd name="textAreaBottom" fmla="*/ 920880 h 920520"/>
              </a:gdLst>
              <a:ahLst/>
              <a:cxnLst/>
              <a:rect l="textAreaLeft" t="textAreaTop" r="textAreaRight" b="textAreaBottom"/>
              <a:pathLst>
                <a:path w="1080770" h="920750">
                  <a:moveTo>
                    <a:pt x="0" y="0"/>
                  </a:moveTo>
                  <a:lnTo>
                    <a:pt x="0" y="919280"/>
                  </a:lnTo>
                  <a:lnTo>
                    <a:pt x="1080570" y="920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C63F">
                <a:alpha val="5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244" name="object 6"/>
          <p:cNvSpPr/>
          <p:nvPr/>
        </p:nvSpPr>
        <p:spPr>
          <a:xfrm>
            <a:off x="0" y="10059120"/>
            <a:ext cx="7560000" cy="632880"/>
          </a:xfrm>
          <a:custGeom>
            <a:avLst/>
            <a:gdLst>
              <a:gd name="textAreaLeft" fmla="*/ 0 w 7560000"/>
              <a:gd name="textAreaRight" fmla="*/ 7560360 w 7560000"/>
              <a:gd name="textAreaTop" fmla="*/ 0 h 632880"/>
              <a:gd name="textAreaBottom" fmla="*/ 633240 h 632880"/>
            </a:gdLst>
            <a:ahLst/>
            <a:cxnLst/>
            <a:rect l="textAreaLeft" t="textAreaTop" r="textAreaRight" b="textAreaBottom"/>
            <a:pathLst>
              <a:path w="7560309" h="633095">
                <a:moveTo>
                  <a:pt x="7559992" y="0"/>
                </a:moveTo>
                <a:lnTo>
                  <a:pt x="0" y="0"/>
                </a:lnTo>
                <a:lnTo>
                  <a:pt x="0" y="633006"/>
                </a:lnTo>
                <a:lnTo>
                  <a:pt x="7559992" y="633006"/>
                </a:lnTo>
                <a:lnTo>
                  <a:pt x="7559992" y="0"/>
                </a:lnTo>
                <a:close/>
              </a:path>
            </a:pathLst>
          </a:custGeom>
          <a:solidFill>
            <a:srgbClr val="8DC63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object 7"/>
          <p:cNvSpPr/>
          <p:nvPr/>
        </p:nvSpPr>
        <p:spPr>
          <a:xfrm>
            <a:off x="0" y="2400480"/>
            <a:ext cx="7560000" cy="603000"/>
          </a:xfrm>
          <a:custGeom>
            <a:avLst/>
            <a:gdLst>
              <a:gd name="textAreaLeft" fmla="*/ 0 w 7560000"/>
              <a:gd name="textAreaRight" fmla="*/ 7560360 w 7560000"/>
              <a:gd name="textAreaTop" fmla="*/ 0 h 603000"/>
              <a:gd name="textAreaBottom" fmla="*/ 603360 h 603000"/>
            </a:gdLst>
            <a:ahLst/>
            <a:cxnLst/>
            <a:rect l="textAreaLeft" t="textAreaTop" r="textAreaRight" b="textAreaBottom"/>
            <a:pathLst>
              <a:path w="7560309" h="603250">
                <a:moveTo>
                  <a:pt x="7560005" y="0"/>
                </a:moveTo>
                <a:lnTo>
                  <a:pt x="0" y="0"/>
                </a:lnTo>
                <a:lnTo>
                  <a:pt x="0" y="603250"/>
                </a:lnTo>
                <a:lnTo>
                  <a:pt x="7560005" y="603250"/>
                </a:lnTo>
                <a:lnTo>
                  <a:pt x="7560005" y="0"/>
                </a:lnTo>
                <a:close/>
              </a:path>
            </a:pathLst>
          </a:custGeom>
          <a:solidFill>
            <a:srgbClr val="8DC63F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46" name="object 8"/>
          <p:cNvGrpSpPr/>
          <p:nvPr/>
        </p:nvGrpSpPr>
        <p:grpSpPr>
          <a:xfrm>
            <a:off x="0" y="8564040"/>
            <a:ext cx="4503240" cy="2111040"/>
            <a:chOff x="0" y="8564040"/>
            <a:chExt cx="4503240" cy="2111040"/>
          </a:xfrm>
        </p:grpSpPr>
        <p:sp>
          <p:nvSpPr>
            <p:cNvPr id="247" name="object 9"/>
            <p:cNvSpPr/>
            <p:nvPr/>
          </p:nvSpPr>
          <p:spPr>
            <a:xfrm>
              <a:off x="0" y="8564040"/>
              <a:ext cx="4503240" cy="2111040"/>
            </a:xfrm>
            <a:custGeom>
              <a:avLst/>
              <a:gdLst>
                <a:gd name="textAreaLeft" fmla="*/ 0 w 4503240"/>
                <a:gd name="textAreaRight" fmla="*/ 4503600 w 4503240"/>
                <a:gd name="textAreaTop" fmla="*/ 0 h 2111040"/>
                <a:gd name="textAreaBottom" fmla="*/ 2111400 h 2111040"/>
              </a:gdLst>
              <a:ahLst/>
              <a:cxnLst/>
              <a:rect l="textAreaLeft" t="textAreaTop" r="textAreaRight" b="textAreaBottom"/>
              <a:pathLst>
                <a:path w="4503420" h="2111375">
                  <a:moveTo>
                    <a:pt x="1721256" y="0"/>
                  </a:moveTo>
                  <a:lnTo>
                    <a:pt x="0" y="1304817"/>
                  </a:lnTo>
                  <a:lnTo>
                    <a:pt x="0" y="2106633"/>
                  </a:lnTo>
                  <a:lnTo>
                    <a:pt x="4503140" y="2111273"/>
                  </a:lnTo>
                  <a:lnTo>
                    <a:pt x="1721256" y="0"/>
                  </a:ln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48" name="object 10"/>
            <p:cNvSpPr/>
            <p:nvPr/>
          </p:nvSpPr>
          <p:spPr>
            <a:xfrm>
              <a:off x="0" y="9126360"/>
              <a:ext cx="3756240" cy="1543320"/>
            </a:xfrm>
            <a:custGeom>
              <a:avLst/>
              <a:gdLst>
                <a:gd name="textAreaLeft" fmla="*/ 0 w 3756240"/>
                <a:gd name="textAreaRight" fmla="*/ 3756600 w 3756240"/>
                <a:gd name="textAreaTop" fmla="*/ 0 h 1543320"/>
                <a:gd name="textAreaBottom" fmla="*/ 1543680 h 1543320"/>
              </a:gdLst>
              <a:ahLst/>
              <a:cxnLst/>
              <a:rect l="textAreaLeft" t="textAreaTop" r="textAreaRight" b="textAreaBottom"/>
              <a:pathLst>
                <a:path w="3756660" h="1543684">
                  <a:moveTo>
                    <a:pt x="1721961" y="0"/>
                  </a:moveTo>
                  <a:lnTo>
                    <a:pt x="0" y="1306104"/>
                  </a:lnTo>
                  <a:lnTo>
                    <a:pt x="0" y="1543291"/>
                  </a:lnTo>
                  <a:lnTo>
                    <a:pt x="3756615" y="1543291"/>
                  </a:lnTo>
                  <a:lnTo>
                    <a:pt x="1721961" y="0"/>
                  </a:lnTo>
                  <a:close/>
                </a:path>
              </a:pathLst>
            </a:custGeom>
            <a:solidFill>
              <a:srgbClr val="FFFFFF">
                <a:alpha val="4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49" name="object 11"/>
            <p:cNvSpPr/>
            <p:nvPr/>
          </p:nvSpPr>
          <p:spPr>
            <a:xfrm>
              <a:off x="386640" y="9657360"/>
              <a:ext cx="2673000" cy="1014840"/>
            </a:xfrm>
            <a:custGeom>
              <a:avLst/>
              <a:gdLst>
                <a:gd name="textAreaLeft" fmla="*/ 0 w 2673000"/>
                <a:gd name="textAreaRight" fmla="*/ 2673360 w 2673000"/>
                <a:gd name="textAreaTop" fmla="*/ 0 h 1014840"/>
                <a:gd name="textAreaBottom" fmla="*/ 1015200 h 1014840"/>
              </a:gdLst>
              <a:ahLst/>
              <a:cxnLst/>
              <a:rect l="textAreaLeft" t="textAreaTop" r="textAreaRight" b="textAreaBottom"/>
              <a:pathLst>
                <a:path w="2673350" h="1015365">
                  <a:moveTo>
                    <a:pt x="1335303" y="0"/>
                  </a:moveTo>
                  <a:lnTo>
                    <a:pt x="0" y="1012202"/>
                  </a:lnTo>
                  <a:lnTo>
                    <a:pt x="2672803" y="1015123"/>
                  </a:lnTo>
                  <a:lnTo>
                    <a:pt x="1335303" y="0"/>
                  </a:ln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pic>
          <p:nvPicPr>
            <p:cNvPr id="250" name="object 12"/>
            <p:cNvPicPr/>
            <p:nvPr/>
          </p:nvPicPr>
          <p:blipFill>
            <a:blip r:embed="rId2"/>
            <a:stretch/>
          </p:blipFill>
          <p:spPr>
            <a:xfrm>
              <a:off x="1123920" y="10137240"/>
              <a:ext cx="1116720" cy="4755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51" name="object 13"/>
          <p:cNvPicPr/>
          <p:nvPr/>
        </p:nvPicPr>
        <p:blipFill>
          <a:blip r:embed="rId3"/>
          <a:stretch/>
        </p:blipFill>
        <p:spPr>
          <a:xfrm>
            <a:off x="5797440" y="218150"/>
            <a:ext cx="1406880" cy="599040"/>
          </a:xfrm>
          <a:prstGeom prst="rect">
            <a:avLst/>
          </a:prstGeom>
          <a:ln w="0">
            <a:noFill/>
          </a:ln>
        </p:spPr>
      </p:pic>
      <p:sp>
        <p:nvSpPr>
          <p:cNvPr id="252" name="object 14"/>
          <p:cNvSpPr/>
          <p:nvPr/>
        </p:nvSpPr>
        <p:spPr>
          <a:xfrm>
            <a:off x="386640" y="1001521"/>
            <a:ext cx="6899040" cy="13451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 algn="ctr">
              <a:lnSpc>
                <a:spcPct val="111000"/>
              </a:lnSpc>
              <a:spcBef>
                <a:spcPts val="99"/>
              </a:spcBef>
            </a:pPr>
            <a:r>
              <a:rPr lang="en-US" sz="2000" b="1" strike="noStrike" spc="77" dirty="0">
                <a:solidFill>
                  <a:srgbClr val="231F20"/>
                </a:solidFill>
                <a:latin typeface="Arial"/>
              </a:rPr>
              <a:t>Social innovations in rural areas</a:t>
            </a:r>
          </a:p>
          <a:p>
            <a:pPr marL="12600" algn="ctr">
              <a:lnSpc>
                <a:spcPct val="111000"/>
              </a:lnSpc>
              <a:spcBef>
                <a:spcPts val="99"/>
              </a:spcBef>
            </a:pPr>
            <a:endParaRPr lang="en-US" b="0" strike="noStrike" spc="-1" dirty="0">
              <a:solidFill>
                <a:srgbClr val="000000"/>
              </a:solidFill>
              <a:latin typeface="Calibri"/>
            </a:endParaRPr>
          </a:p>
          <a:p>
            <a:pPr algn="ctr"/>
            <a:r>
              <a:rPr lang="en-US" sz="1400" b="1" strike="noStrike" spc="77" dirty="0">
                <a:solidFill>
                  <a:srgbClr val="231F20"/>
                </a:solidFill>
                <a:latin typeface="Arial"/>
              </a:rPr>
              <a:t>Session #3: </a:t>
            </a:r>
          </a:p>
          <a:p>
            <a:pPr algn="ctr"/>
            <a:r>
              <a:rPr lang="de-DE" sz="1400" b="1" strike="noStrike" spc="77" dirty="0" err="1">
                <a:solidFill>
                  <a:srgbClr val="231F20"/>
                </a:solidFill>
                <a:latin typeface="Arial"/>
              </a:rPr>
              <a:t>Recreating</a:t>
            </a:r>
            <a:r>
              <a:rPr lang="de-DE" sz="1400" b="1" strike="noStrike" spc="77" dirty="0">
                <a:solidFill>
                  <a:srgbClr val="231F20"/>
                </a:solidFill>
                <a:latin typeface="Arial"/>
              </a:rPr>
              <a:t> </a:t>
            </a:r>
            <a:r>
              <a:rPr lang="de-DE" sz="1400" b="1" strike="noStrike" spc="77" dirty="0" err="1">
                <a:solidFill>
                  <a:srgbClr val="231F20"/>
                </a:solidFill>
                <a:latin typeface="Arial"/>
              </a:rPr>
              <a:t>th</a:t>
            </a:r>
            <a:r>
              <a:rPr lang="de-DE" sz="1400" b="1" spc="77" dirty="0" err="1">
                <a:solidFill>
                  <a:srgbClr val="231F20"/>
                </a:solidFill>
                <a:latin typeface="Arial"/>
              </a:rPr>
              <a:t>e</a:t>
            </a:r>
            <a:r>
              <a:rPr lang="de-DE" sz="1400" b="1" spc="77" dirty="0">
                <a:solidFill>
                  <a:srgbClr val="231F20"/>
                </a:solidFill>
                <a:latin typeface="Arial"/>
              </a:rPr>
              <a:t> </a:t>
            </a:r>
            <a:r>
              <a:rPr lang="de-DE" sz="1400" b="1" spc="77" dirty="0" err="1">
                <a:solidFill>
                  <a:srgbClr val="231F20"/>
                </a:solidFill>
                <a:latin typeface="Arial"/>
              </a:rPr>
              <a:t>food</a:t>
            </a:r>
            <a:r>
              <a:rPr lang="de-DE" sz="1400" b="1" spc="77" dirty="0">
                <a:solidFill>
                  <a:srgbClr val="231F20"/>
                </a:solidFill>
                <a:latin typeface="Arial"/>
              </a:rPr>
              <a:t> </a:t>
            </a:r>
            <a:r>
              <a:rPr lang="de-DE" sz="1400" b="1" spc="77" dirty="0" err="1">
                <a:solidFill>
                  <a:srgbClr val="231F20"/>
                </a:solidFill>
                <a:latin typeface="Arial"/>
              </a:rPr>
              <a:t>system</a:t>
            </a:r>
            <a:r>
              <a:rPr lang="de-DE" sz="1400" b="1" spc="77" dirty="0">
                <a:solidFill>
                  <a:srgbClr val="231F20"/>
                </a:solidFill>
                <a:latin typeface="Arial"/>
              </a:rPr>
              <a:t> </a:t>
            </a:r>
            <a:r>
              <a:rPr lang="de-DE" sz="1400" b="1" spc="77" dirty="0" err="1">
                <a:solidFill>
                  <a:srgbClr val="231F20"/>
                </a:solidFill>
                <a:latin typeface="Arial"/>
              </a:rPr>
              <a:t>through</a:t>
            </a:r>
            <a:r>
              <a:rPr lang="de-DE" sz="1400" b="1" spc="77" dirty="0">
                <a:solidFill>
                  <a:srgbClr val="231F20"/>
                </a:solidFill>
                <a:latin typeface="Arial"/>
              </a:rPr>
              <a:t> social </a:t>
            </a:r>
            <a:r>
              <a:rPr lang="de-DE" sz="1400" b="1" spc="77" dirty="0" err="1">
                <a:solidFill>
                  <a:srgbClr val="231F20"/>
                </a:solidFill>
                <a:latin typeface="Arial"/>
              </a:rPr>
              <a:t>innovations</a:t>
            </a:r>
            <a:endParaRPr lang="es-ES" sz="1400" b="1" spc="77" dirty="0">
              <a:solidFill>
                <a:srgbClr val="231F20"/>
              </a:solidFill>
              <a:latin typeface="Arial"/>
            </a:endParaRPr>
          </a:p>
          <a:p>
            <a:pPr marL="12600" algn="ctr">
              <a:lnSpc>
                <a:spcPct val="111000"/>
              </a:lnSpc>
              <a:spcBef>
                <a:spcPts val="99"/>
              </a:spcBef>
            </a:pP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3" name="object 15"/>
          <p:cNvPicPr/>
          <p:nvPr/>
        </p:nvPicPr>
        <p:blipFill>
          <a:blip r:embed="rId4"/>
          <a:stretch/>
        </p:blipFill>
        <p:spPr>
          <a:xfrm>
            <a:off x="4857120" y="10269000"/>
            <a:ext cx="460440" cy="303840"/>
          </a:xfrm>
          <a:prstGeom prst="rect">
            <a:avLst/>
          </a:prstGeom>
          <a:ln w="0">
            <a:noFill/>
          </a:ln>
        </p:spPr>
      </p:pic>
      <p:sp>
        <p:nvSpPr>
          <p:cNvPr id="254" name="object 16"/>
          <p:cNvSpPr/>
          <p:nvPr/>
        </p:nvSpPr>
        <p:spPr>
          <a:xfrm>
            <a:off x="5476320" y="10239371"/>
            <a:ext cx="1809360" cy="314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algn="just">
              <a:lnSpc>
                <a:spcPct val="111000"/>
              </a:lnSpc>
              <a:spcBef>
                <a:spcPts val="99"/>
              </a:spcBef>
            </a:pP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This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project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has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received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funding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from</a:t>
            </a:r>
            <a:r>
              <a:rPr lang="en-US" sz="600" b="1" strike="noStrike" spc="10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the</a:t>
            </a:r>
            <a:r>
              <a:rPr lang="en-US" sz="600" b="1" strike="noStrike" spc="111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2">
                <a:solidFill>
                  <a:srgbClr val="231F20"/>
                </a:solidFill>
                <a:latin typeface="Calibri"/>
              </a:rPr>
              <a:t>European</a:t>
            </a:r>
            <a:r>
              <a:rPr lang="en-US" sz="600" b="1" strike="noStrike" spc="49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Union’s</a:t>
            </a:r>
            <a:r>
              <a:rPr lang="en-US" sz="600" b="1" strike="noStrike" spc="34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Horizon</a:t>
            </a:r>
            <a:r>
              <a:rPr lang="en-US" sz="600" b="1" strike="noStrike" spc="34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Europe</a:t>
            </a:r>
            <a:r>
              <a:rPr lang="en-US" sz="600" b="1" strike="noStrike" spc="34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research</a:t>
            </a:r>
            <a:r>
              <a:rPr lang="en-US" sz="600" b="1" strike="noStrike" spc="34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and</a:t>
            </a:r>
            <a:r>
              <a:rPr lang="en-US" sz="600" b="1" strike="noStrike" spc="34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2">
                <a:solidFill>
                  <a:srgbClr val="231F20"/>
                </a:solidFill>
                <a:latin typeface="Calibri"/>
              </a:rPr>
              <a:t>innovation</a:t>
            </a:r>
            <a:r>
              <a:rPr lang="en-US" sz="600" b="1" strike="noStrike" spc="49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 err="1">
                <a:solidFill>
                  <a:srgbClr val="231F20"/>
                </a:solidFill>
                <a:latin typeface="Calibri"/>
              </a:rPr>
              <a:t>programme</a:t>
            </a:r>
            <a:r>
              <a:rPr lang="en-US" sz="600" b="1" strike="noStrike" spc="58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under</a:t>
            </a:r>
            <a:r>
              <a:rPr lang="en-US" sz="600" b="1" strike="noStrike" spc="7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grant</a:t>
            </a:r>
            <a:r>
              <a:rPr lang="en-US" sz="600" b="1" strike="noStrike" spc="7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agreement</a:t>
            </a:r>
            <a:r>
              <a:rPr lang="en-US" sz="600" b="1" strike="noStrike" spc="7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No.</a:t>
            </a:r>
            <a:r>
              <a:rPr lang="en-US" sz="600" b="1" strike="noStrike" spc="7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2">
                <a:solidFill>
                  <a:srgbClr val="231F20"/>
                </a:solidFill>
                <a:latin typeface="Calibri"/>
              </a:rPr>
              <a:t>101060264.</a:t>
            </a:r>
            <a:endParaRPr lang="en-US" sz="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object 17"/>
          <p:cNvSpPr/>
          <p:nvPr/>
        </p:nvSpPr>
        <p:spPr>
          <a:xfrm>
            <a:off x="2724960" y="10162080"/>
            <a:ext cx="1741320" cy="4436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u="sng" strike="noStrike" spc="-1">
                <a:solidFill>
                  <a:srgbClr val="0000FF"/>
                </a:solidFill>
                <a:uFillTx/>
                <a:latin typeface="Arial"/>
                <a:hlinkClick r:id="rId5"/>
              </a:rPr>
              <a:t>WWW.SCALEUP-</a:t>
            </a:r>
            <a:r>
              <a:rPr lang="en-US" sz="1400" b="1" u="sng" strike="noStrike" spc="-12">
                <a:solidFill>
                  <a:srgbClr val="0000FF"/>
                </a:solidFill>
                <a:uFillTx/>
                <a:latin typeface="Arial"/>
                <a:hlinkClick r:id="rId5"/>
              </a:rPr>
              <a:t>BIOECONOMY.EU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object 18"/>
          <p:cNvSpPr/>
          <p:nvPr/>
        </p:nvSpPr>
        <p:spPr>
          <a:xfrm>
            <a:off x="347400" y="2444040"/>
            <a:ext cx="5064840" cy="4961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9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309"/>
              </a:spcBef>
            </a:pPr>
            <a:r>
              <a:rPr lang="en-US" sz="1400" b="1" strike="noStrike" spc="69" dirty="0">
                <a:solidFill>
                  <a:srgbClr val="000000"/>
                </a:solidFill>
                <a:latin typeface="Arial"/>
              </a:rPr>
              <a:t>AGENDA</a:t>
            </a:r>
            <a:r>
              <a:rPr lang="en-US" sz="1400" b="1" strike="noStrike" spc="208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000000"/>
                </a:solidFill>
                <a:latin typeface="Arial"/>
              </a:rPr>
              <a:t>SESSION</a:t>
            </a:r>
            <a:r>
              <a:rPr lang="en-US" sz="1400" b="1" strike="noStrike" spc="214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400" b="1" strike="noStrike" spc="111" dirty="0">
                <a:solidFill>
                  <a:srgbClr val="000000"/>
                </a:solidFill>
                <a:latin typeface="Arial"/>
              </a:rPr>
              <a:t>#3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210"/>
              </a:spcBef>
            </a:pP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Tuesday 25 June</a:t>
            </a:r>
            <a:r>
              <a:rPr lang="fr-FR" sz="1400" b="0" strike="noStrike" spc="137" dirty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2024</a:t>
            </a:r>
            <a:r>
              <a:rPr lang="fr-FR" sz="1400" b="0" strike="noStrike" spc="137" dirty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 I    9:00</a:t>
            </a:r>
            <a:r>
              <a:rPr lang="fr-FR" sz="1400" b="0" strike="noStrike" spc="137" dirty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Calibri"/>
              </a:rPr>
              <a:t>am</a:t>
            </a:r>
            <a:r>
              <a:rPr lang="fr-FR" sz="1400" b="0" strike="noStrike" spc="137" dirty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21" dirty="0">
                <a:solidFill>
                  <a:srgbClr val="000000"/>
                </a:solidFill>
                <a:latin typeface="Calibri"/>
              </a:rPr>
              <a:t>CEST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object 19"/>
          <p:cNvSpPr/>
          <p:nvPr/>
        </p:nvSpPr>
        <p:spPr>
          <a:xfrm>
            <a:off x="390776" y="3442628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09:00 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09:15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object 20"/>
          <p:cNvSpPr/>
          <p:nvPr/>
        </p:nvSpPr>
        <p:spPr>
          <a:xfrm>
            <a:off x="1762376" y="3444198"/>
            <a:ext cx="4060440" cy="4230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Main room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Presentations</a:t>
            </a: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 in 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English</a:t>
            </a:r>
          </a:p>
          <a:p>
            <a:pPr marL="12600">
              <a:lnSpc>
                <a:spcPts val="1599"/>
              </a:lnSpc>
            </a:pPr>
            <a:r>
              <a:rPr lang="de-DE" sz="1400" b="0" strike="noStrike" spc="-12" dirty="0">
                <a:solidFill>
                  <a:srgbClr val="000000"/>
                </a:solidFill>
                <a:latin typeface="Calibri"/>
              </a:rPr>
              <a:t>Welcome</a:t>
            </a:r>
            <a:r>
              <a:rPr lang="en-US" sz="1400" spc="-1" dirty="0">
                <a:solidFill>
                  <a:srgbClr val="000000"/>
                </a:solidFill>
                <a:latin typeface="Calibri"/>
              </a:rPr>
              <a:t> &amp; </a:t>
            </a:r>
            <a:r>
              <a:rPr lang="fr-FR" sz="1400" b="0" strike="noStrike" spc="-12" dirty="0" err="1">
                <a:solidFill>
                  <a:srgbClr val="000000"/>
                </a:solidFill>
                <a:latin typeface="Calibri"/>
              </a:rPr>
              <a:t>overview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object 21"/>
          <p:cNvSpPr/>
          <p:nvPr/>
        </p:nvSpPr>
        <p:spPr>
          <a:xfrm>
            <a:off x="382800" y="5015613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09:45 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pc="-12" dirty="0">
                <a:solidFill>
                  <a:srgbClr val="000000"/>
                </a:solidFill>
                <a:latin typeface="Calibri"/>
              </a:rPr>
              <a:t>10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:15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object 26"/>
          <p:cNvSpPr/>
          <p:nvPr/>
        </p:nvSpPr>
        <p:spPr>
          <a:xfrm>
            <a:off x="1723140" y="4985503"/>
            <a:ext cx="5074560" cy="11158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28080" rIns="0" bIns="0" anchor="t">
            <a:spAutoFit/>
          </a:bodyPr>
          <a:lstStyle/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US" sz="1400" b="1" spc="-1" dirty="0">
                <a:solidFill>
                  <a:srgbClr val="000000"/>
                </a:solidFill>
                <a:latin typeface="Calibri"/>
              </a:rPr>
              <a:t>Case studies:</a:t>
            </a:r>
          </a:p>
          <a:p>
            <a:pPr marL="12600">
              <a:spcBef>
                <a:spcPts val="99"/>
              </a:spcBef>
            </a:pPr>
            <a:r>
              <a:rPr lang="de-DE" sz="1400" b="1" spc="-1" dirty="0">
                <a:solidFill>
                  <a:srgbClr val="000000"/>
                </a:solidFill>
                <a:latin typeface="Calibri"/>
              </a:rPr>
              <a:t>Short Food Supply Chain</a:t>
            </a:r>
          </a:p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GB" sz="1400" spc="-1" dirty="0">
                <a:solidFill>
                  <a:srgbClr val="000000"/>
                </a:solidFill>
                <a:latin typeface="Calibri"/>
              </a:rPr>
              <a:t>Speaker tbc</a:t>
            </a:r>
          </a:p>
          <a:p>
            <a:pPr marL="12600">
              <a:lnSpc>
                <a:spcPts val="1638"/>
              </a:lnSpc>
              <a:spcBef>
                <a:spcPts val="99"/>
              </a:spcBef>
            </a:pPr>
            <a:endParaRPr lang="en-GB" sz="1400" spc="-1" dirty="0">
              <a:solidFill>
                <a:srgbClr val="000000"/>
              </a:solidFill>
              <a:latin typeface="Calibri"/>
            </a:endParaRPr>
          </a:p>
          <a:p>
            <a:pPr marL="12600">
              <a:lnSpc>
                <a:spcPts val="1638"/>
              </a:lnSpc>
              <a:spcBef>
                <a:spcPts val="99"/>
              </a:spcBef>
            </a:pPr>
            <a:endParaRPr lang="en-GB" sz="1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object 27"/>
          <p:cNvSpPr/>
          <p:nvPr/>
        </p:nvSpPr>
        <p:spPr>
          <a:xfrm>
            <a:off x="390776" y="6906597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FF0000"/>
                </a:solidFill>
                <a:latin typeface="Calibri"/>
              </a:rPr>
              <a:t>10:30 –</a:t>
            </a:r>
            <a:r>
              <a:rPr lang="en-US" sz="1400" b="1" strike="noStrike" spc="-7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FF0000"/>
                </a:solidFill>
                <a:latin typeface="Calibri"/>
              </a:rPr>
              <a:t>10:40</a:t>
            </a:r>
            <a:endParaRPr lang="en-US" sz="14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66" name="object 28"/>
          <p:cNvSpPr/>
          <p:nvPr/>
        </p:nvSpPr>
        <p:spPr>
          <a:xfrm>
            <a:off x="1741856" y="6920010"/>
            <a:ext cx="1552144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pc="-1" dirty="0">
                <a:solidFill>
                  <a:srgbClr val="FF0000"/>
                </a:solidFill>
                <a:latin typeface="Calibri"/>
              </a:rPr>
              <a:t>Coffee B</a:t>
            </a:r>
            <a:r>
              <a:rPr lang="en-US" sz="1400" b="1" strike="noStrike" spc="-12" dirty="0">
                <a:solidFill>
                  <a:srgbClr val="FF0000"/>
                </a:solidFill>
                <a:latin typeface="Calibri"/>
              </a:rPr>
              <a:t>reak</a:t>
            </a:r>
            <a:endParaRPr lang="en-US" sz="14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67" name="object 29"/>
          <p:cNvSpPr/>
          <p:nvPr/>
        </p:nvSpPr>
        <p:spPr>
          <a:xfrm>
            <a:off x="400496" y="7283672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US" sz="1400" b="1" strike="noStrike" spc="-1" dirty="0">
                <a:solidFill>
                  <a:srgbClr val="FF0000"/>
                </a:solidFill>
                <a:latin typeface="Calibri"/>
              </a:rPr>
              <a:t>0:40 </a:t>
            </a: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FF0000"/>
                </a:solidFill>
                <a:latin typeface="Calibri"/>
              </a:rPr>
              <a:t>12:00</a:t>
            </a:r>
            <a:endParaRPr lang="en-US" sz="14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68" name="object 30"/>
          <p:cNvSpPr/>
          <p:nvPr/>
        </p:nvSpPr>
        <p:spPr>
          <a:xfrm>
            <a:off x="1722178" y="7303536"/>
            <a:ext cx="5164200" cy="641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US" sz="1400" b="1" strike="noStrike" spc="-21" dirty="0">
                <a:solidFill>
                  <a:srgbClr val="FF0000"/>
                </a:solidFill>
                <a:latin typeface="Calibri"/>
              </a:rPr>
              <a:t>Break-</a:t>
            </a:r>
            <a:r>
              <a:rPr lang="en-US" sz="1400" b="1" strike="noStrike" spc="-1" dirty="0">
                <a:solidFill>
                  <a:srgbClr val="FF0000"/>
                </a:solidFill>
                <a:latin typeface="Calibri"/>
              </a:rPr>
              <a:t>out</a:t>
            </a:r>
            <a:r>
              <a:rPr lang="en-US" sz="1400" b="1" strike="noStrike" spc="43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FF0000"/>
                </a:solidFill>
                <a:latin typeface="Calibri"/>
              </a:rPr>
              <a:t>rooms</a:t>
            </a:r>
            <a:endParaRPr lang="en-US" sz="1400" b="0" strike="noStrike" spc="-1" dirty="0">
              <a:solidFill>
                <a:srgbClr val="FF0000"/>
              </a:solidFill>
              <a:latin typeface="Calibri"/>
            </a:endParaRPr>
          </a:p>
          <a:p>
            <a:pPr marL="12600">
              <a:lnSpc>
                <a:spcPts val="1599"/>
              </a:lnSpc>
              <a:spcBef>
                <a:spcPts val="79"/>
              </a:spcBef>
            </a:pP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Moderated</a:t>
            </a:r>
            <a:r>
              <a:rPr lang="en-US" sz="1400" b="0" strike="noStrike" spc="-32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in</a:t>
            </a:r>
            <a:r>
              <a:rPr lang="en-US" sz="1400" b="0" strike="noStrike" spc="-1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your</a:t>
            </a:r>
            <a:r>
              <a:rPr lang="en-US" sz="1400" b="0" strike="noStrike" spc="-12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language</a:t>
            </a:r>
            <a:r>
              <a:rPr lang="en-US" sz="1400" b="0" strike="noStrike" spc="-12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by</a:t>
            </a:r>
            <a:r>
              <a:rPr lang="en-US" sz="1400" b="0" strike="noStrike" spc="-1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a</a:t>
            </a:r>
            <a:r>
              <a:rPr lang="en-US" sz="1400" b="0" strike="noStrike" spc="-1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2" dirty="0">
                <a:solidFill>
                  <a:srgbClr val="FF0000"/>
                </a:solidFill>
                <a:latin typeface="Calibri"/>
              </a:rPr>
              <a:t>facilitator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in</a:t>
            </a:r>
            <a:r>
              <a:rPr lang="en-US" sz="1400" b="0" strike="noStrike" spc="-1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your</a:t>
            </a:r>
            <a:r>
              <a:rPr lang="en-US" sz="1400" b="0" strike="noStrike" spc="-12" dirty="0">
                <a:solidFill>
                  <a:srgbClr val="FF0000"/>
                </a:solidFill>
                <a:latin typeface="Calibri"/>
              </a:rPr>
              <a:t> region.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Collective</a:t>
            </a:r>
            <a:r>
              <a:rPr lang="en-US" sz="1400" b="0" strike="noStrike" spc="-3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discussions about the needs and challenges in your region.</a:t>
            </a:r>
            <a:r>
              <a:rPr lang="en-US" sz="1400" b="0" strike="noStrike" spc="-3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See</a:t>
            </a:r>
            <a:r>
              <a:rPr lang="en-US" sz="1400" b="0" strike="noStrike" spc="-35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1" dirty="0">
                <a:solidFill>
                  <a:srgbClr val="FF0000"/>
                </a:solidFill>
                <a:latin typeface="Calibri"/>
              </a:rPr>
              <a:t>page</a:t>
            </a:r>
            <a:r>
              <a:rPr lang="en-US" sz="1400" b="0" strike="noStrike" spc="-32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b="0" strike="noStrike" spc="-52" dirty="0">
                <a:solidFill>
                  <a:srgbClr val="FF0000"/>
                </a:solidFill>
                <a:latin typeface="Calibri"/>
              </a:rPr>
              <a:t>2</a:t>
            </a:r>
            <a:endParaRPr lang="en-US" sz="14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71" name="object 33"/>
          <p:cNvSpPr/>
          <p:nvPr/>
        </p:nvSpPr>
        <p:spPr>
          <a:xfrm>
            <a:off x="380439" y="6378902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10:15 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10:30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object 34"/>
          <p:cNvSpPr/>
          <p:nvPr/>
        </p:nvSpPr>
        <p:spPr>
          <a:xfrm>
            <a:off x="1719982" y="6371100"/>
            <a:ext cx="5164200" cy="2179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Discussion and Conclusion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4" name="object 36"/>
          <p:cNvPicPr/>
          <p:nvPr/>
        </p:nvPicPr>
        <p:blipFill>
          <a:blip r:embed="rId6"/>
          <a:stretch/>
        </p:blipFill>
        <p:spPr>
          <a:xfrm>
            <a:off x="1637640" y="9613800"/>
            <a:ext cx="1100880" cy="230040"/>
          </a:xfrm>
          <a:prstGeom prst="rect">
            <a:avLst/>
          </a:prstGeom>
          <a:ln w="0">
            <a:noFill/>
          </a:ln>
        </p:spPr>
      </p:pic>
      <p:pic>
        <p:nvPicPr>
          <p:cNvPr id="275" name="object 37"/>
          <p:cNvPicPr/>
          <p:nvPr/>
        </p:nvPicPr>
        <p:blipFill>
          <a:blip r:embed="rId7"/>
          <a:stretch/>
        </p:blipFill>
        <p:spPr>
          <a:xfrm>
            <a:off x="5639760" y="9484200"/>
            <a:ext cx="518040" cy="532440"/>
          </a:xfrm>
          <a:prstGeom prst="rect">
            <a:avLst/>
          </a:prstGeom>
          <a:ln w="0">
            <a:noFill/>
          </a:ln>
        </p:spPr>
      </p:pic>
      <p:pic>
        <p:nvPicPr>
          <p:cNvPr id="276" name="object 38"/>
          <p:cNvPicPr/>
          <p:nvPr/>
        </p:nvPicPr>
        <p:blipFill>
          <a:blip r:embed="rId8"/>
          <a:stretch/>
        </p:blipFill>
        <p:spPr>
          <a:xfrm>
            <a:off x="2904480" y="9556200"/>
            <a:ext cx="755280" cy="273240"/>
          </a:xfrm>
          <a:prstGeom prst="rect">
            <a:avLst/>
          </a:prstGeom>
          <a:ln w="0">
            <a:noFill/>
          </a:ln>
        </p:spPr>
      </p:pic>
      <p:pic>
        <p:nvPicPr>
          <p:cNvPr id="277" name="object 39"/>
          <p:cNvPicPr/>
          <p:nvPr/>
        </p:nvPicPr>
        <p:blipFill>
          <a:blip r:embed="rId9"/>
          <a:stretch/>
        </p:blipFill>
        <p:spPr>
          <a:xfrm>
            <a:off x="7021800" y="9628200"/>
            <a:ext cx="460440" cy="190440"/>
          </a:xfrm>
          <a:prstGeom prst="rect">
            <a:avLst/>
          </a:prstGeom>
          <a:ln w="0">
            <a:noFill/>
          </a:ln>
        </p:spPr>
      </p:pic>
      <p:pic>
        <p:nvPicPr>
          <p:cNvPr id="278" name="object 40"/>
          <p:cNvPicPr/>
          <p:nvPr/>
        </p:nvPicPr>
        <p:blipFill>
          <a:blip r:embed="rId10"/>
          <a:stretch/>
        </p:blipFill>
        <p:spPr>
          <a:xfrm>
            <a:off x="25200" y="9462600"/>
            <a:ext cx="431640" cy="431640"/>
          </a:xfrm>
          <a:prstGeom prst="rect">
            <a:avLst/>
          </a:prstGeom>
          <a:ln w="0">
            <a:noFill/>
          </a:ln>
        </p:spPr>
      </p:pic>
      <p:pic>
        <p:nvPicPr>
          <p:cNvPr id="279" name="object 41"/>
          <p:cNvPicPr/>
          <p:nvPr/>
        </p:nvPicPr>
        <p:blipFill>
          <a:blip r:embed="rId11"/>
          <a:stretch/>
        </p:blipFill>
        <p:spPr>
          <a:xfrm>
            <a:off x="3984120" y="9621000"/>
            <a:ext cx="618840" cy="179640"/>
          </a:xfrm>
          <a:prstGeom prst="rect">
            <a:avLst/>
          </a:prstGeom>
          <a:ln w="0">
            <a:noFill/>
          </a:ln>
        </p:spPr>
      </p:pic>
      <p:pic>
        <p:nvPicPr>
          <p:cNvPr id="280" name="object 42"/>
          <p:cNvPicPr/>
          <p:nvPr/>
        </p:nvPicPr>
        <p:blipFill>
          <a:blip r:embed="rId12"/>
          <a:stretch/>
        </p:blipFill>
        <p:spPr>
          <a:xfrm>
            <a:off x="6381000" y="9505800"/>
            <a:ext cx="402840" cy="489240"/>
          </a:xfrm>
          <a:prstGeom prst="rect">
            <a:avLst/>
          </a:prstGeom>
          <a:ln w="0">
            <a:noFill/>
          </a:ln>
        </p:spPr>
      </p:pic>
      <p:pic>
        <p:nvPicPr>
          <p:cNvPr id="281" name="object 43"/>
          <p:cNvPicPr/>
          <p:nvPr/>
        </p:nvPicPr>
        <p:blipFill>
          <a:blip r:embed="rId13"/>
          <a:stretch/>
        </p:blipFill>
        <p:spPr>
          <a:xfrm>
            <a:off x="4826160" y="9549000"/>
            <a:ext cx="611640" cy="294840"/>
          </a:xfrm>
          <a:prstGeom prst="rect">
            <a:avLst/>
          </a:prstGeom>
          <a:ln w="0">
            <a:noFill/>
          </a:ln>
        </p:spPr>
      </p:pic>
      <p:pic>
        <p:nvPicPr>
          <p:cNvPr id="282" name="object 44"/>
          <p:cNvPicPr/>
          <p:nvPr/>
        </p:nvPicPr>
        <p:blipFill>
          <a:blip r:embed="rId14"/>
          <a:stretch/>
        </p:blipFill>
        <p:spPr>
          <a:xfrm>
            <a:off x="658440" y="9570600"/>
            <a:ext cx="841680" cy="280440"/>
          </a:xfrm>
          <a:prstGeom prst="rect">
            <a:avLst/>
          </a:prstGeom>
          <a:ln w="0">
            <a:noFill/>
          </a:ln>
        </p:spPr>
      </p:pic>
      <p:sp>
        <p:nvSpPr>
          <p:cNvPr id="4" name="object 22">
            <a:extLst>
              <a:ext uri="{FF2B5EF4-FFF2-40B4-BE49-F238E27FC236}">
                <a16:creationId xmlns:a16="http://schemas.microsoft.com/office/drawing/2014/main" id="{BE050870-DE3F-8594-F7E3-13565E56D494}"/>
              </a:ext>
            </a:extLst>
          </p:cNvPr>
          <p:cNvSpPr/>
          <p:nvPr/>
        </p:nvSpPr>
        <p:spPr>
          <a:xfrm>
            <a:off x="1741856" y="4032170"/>
            <a:ext cx="5312520" cy="858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ts val="1638"/>
              </a:lnSpc>
              <a:spcBef>
                <a:spcPts val="99"/>
              </a:spcBef>
            </a:pPr>
            <a:r>
              <a:rPr lang="en-US" sz="1400" b="1" spc="-1" dirty="0">
                <a:latin typeface="Calibri"/>
              </a:rPr>
              <a:t>Keynote: </a:t>
            </a:r>
            <a:br>
              <a:rPr lang="en-US" sz="1400" b="1" spc="-1" dirty="0">
                <a:latin typeface="Calibri"/>
              </a:rPr>
            </a:br>
            <a:r>
              <a:rPr lang="en-US" sz="1400" b="1" spc="-1" dirty="0">
                <a:solidFill>
                  <a:srgbClr val="000000"/>
                </a:solidFill>
                <a:latin typeface="Calibri"/>
              </a:rPr>
              <a:t>New cooperation for Sustainable </a:t>
            </a:r>
            <a:r>
              <a:rPr lang="en-US" sz="1400" b="1" spc="-1" dirty="0" err="1">
                <a:solidFill>
                  <a:srgbClr val="000000"/>
                </a:solidFill>
                <a:latin typeface="Calibri"/>
              </a:rPr>
              <a:t>Landuse</a:t>
            </a:r>
            <a:r>
              <a:rPr lang="en-US" sz="1400" b="1" spc="-1" dirty="0">
                <a:solidFill>
                  <a:srgbClr val="000000"/>
                </a:solidFill>
                <a:latin typeface="Calibri"/>
              </a:rPr>
              <a:t> and Food Supply in Urban-Rural Areas</a:t>
            </a:r>
          </a:p>
          <a:p>
            <a:pPr marL="12600">
              <a:lnSpc>
                <a:spcPts val="1599"/>
              </a:lnSpc>
              <a:spcBef>
                <a:spcPts val="99"/>
              </a:spcBef>
            </a:pPr>
            <a:r>
              <a:rPr lang="en-US" sz="1400" spc="-12" dirty="0">
                <a:solidFill>
                  <a:srgbClr val="000000"/>
                </a:solidFill>
                <a:latin typeface="Calibri"/>
              </a:rPr>
              <a:t>Julia </a:t>
            </a:r>
            <a:r>
              <a:rPr lang="en-US" sz="1400" spc="-12" dirty="0" err="1">
                <a:solidFill>
                  <a:srgbClr val="000000"/>
                </a:solidFill>
                <a:latin typeface="Calibri"/>
              </a:rPr>
              <a:t>Jägle</a:t>
            </a:r>
            <a:r>
              <a:rPr lang="en-US" sz="1400" spc="-12" dirty="0">
                <a:solidFill>
                  <a:srgbClr val="000000"/>
                </a:solidFill>
                <a:latin typeface="Calibri"/>
              </a:rPr>
              <a:t>, Ecologic </a:t>
            </a:r>
            <a:r>
              <a:rPr lang="en-US" sz="1400" spc="-12" dirty="0" err="1">
                <a:solidFill>
                  <a:srgbClr val="000000"/>
                </a:solidFill>
                <a:latin typeface="Calibri"/>
              </a:rPr>
              <a:t>Insitut</a:t>
            </a:r>
            <a:endParaRPr lang="en-US" sz="1400" spc="-12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object 28">
            <a:extLst>
              <a:ext uri="{FF2B5EF4-FFF2-40B4-BE49-F238E27FC236}">
                <a16:creationId xmlns:a16="http://schemas.microsoft.com/office/drawing/2014/main" id="{5BCFB8D5-4FD6-6627-9597-53AD28E321C4}"/>
              </a:ext>
            </a:extLst>
          </p:cNvPr>
          <p:cNvSpPr/>
          <p:nvPr/>
        </p:nvSpPr>
        <p:spPr>
          <a:xfrm>
            <a:off x="1719240" y="5720056"/>
            <a:ext cx="4103576" cy="4564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 err="1">
                <a:solidFill>
                  <a:srgbClr val="000000"/>
                </a:solidFill>
                <a:latin typeface="Calibri"/>
              </a:rPr>
              <a:t>Rebread</a:t>
            </a:r>
            <a:endParaRPr lang="en-US" sz="1400" b="1" strike="noStrike" spc="-1" dirty="0">
              <a:solidFill>
                <a:srgbClr val="00000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spc="-1" dirty="0">
                <a:solidFill>
                  <a:srgbClr val="000000"/>
                </a:solidFill>
                <a:latin typeface="Calibri"/>
              </a:rPr>
              <a:t>Patrycja </a:t>
            </a:r>
            <a:r>
              <a:rPr lang="en-US" sz="1400" spc="-1" dirty="0" err="1">
                <a:solidFill>
                  <a:srgbClr val="000000"/>
                </a:solidFill>
                <a:latin typeface="Calibri"/>
              </a:rPr>
              <a:t>Nierada</a:t>
            </a:r>
            <a:r>
              <a:rPr lang="en-US" sz="1400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1400" spc="-1" dirty="0" err="1">
                <a:solidFill>
                  <a:srgbClr val="000000"/>
                </a:solidFill>
                <a:latin typeface="Calibri"/>
              </a:rPr>
              <a:t>Rebread</a:t>
            </a:r>
            <a:endParaRPr lang="en-US" sz="140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object 21">
            <a:extLst>
              <a:ext uri="{FF2B5EF4-FFF2-40B4-BE49-F238E27FC236}">
                <a16:creationId xmlns:a16="http://schemas.microsoft.com/office/drawing/2014/main" id="{FF05D42C-F84C-355D-CA0A-6124C424CA8D}"/>
              </a:ext>
            </a:extLst>
          </p:cNvPr>
          <p:cNvSpPr/>
          <p:nvPr/>
        </p:nvSpPr>
        <p:spPr>
          <a:xfrm>
            <a:off x="400496" y="4032170"/>
            <a:ext cx="1013760" cy="2281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09:15 –</a:t>
            </a:r>
            <a:r>
              <a:rPr lang="en-US" sz="1400" b="1" strike="noStrike" spc="-7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1" strike="noStrike" spc="-12" dirty="0">
                <a:solidFill>
                  <a:srgbClr val="000000"/>
                </a:solidFill>
                <a:latin typeface="Calibri"/>
              </a:rPr>
              <a:t>09:45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object 18">
            <a:extLst>
              <a:ext uri="{FF2B5EF4-FFF2-40B4-BE49-F238E27FC236}">
                <a16:creationId xmlns:a16="http://schemas.microsoft.com/office/drawing/2014/main" id="{C6CA55B2-62F9-E99A-EAC2-9C4428AAB969}"/>
              </a:ext>
            </a:extLst>
          </p:cNvPr>
          <p:cNvSpPr/>
          <p:nvPr/>
        </p:nvSpPr>
        <p:spPr>
          <a:xfrm>
            <a:off x="348946" y="8748141"/>
            <a:ext cx="5064840" cy="2550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9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309"/>
              </a:spcBef>
            </a:pPr>
            <a:r>
              <a:rPr lang="en-US" sz="1400" b="1" strike="noStrike" spc="69">
                <a:solidFill>
                  <a:srgbClr val="000000"/>
                </a:solidFill>
                <a:latin typeface="Arial"/>
              </a:rPr>
              <a:t>Registration: </a:t>
            </a:r>
            <a:r>
              <a:rPr lang="en-US" sz="1400" b="1" strike="noStrike" spc="208">
                <a:solidFill>
                  <a:srgbClr val="000000"/>
                </a:solid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000000"/>
                </a:solidFill>
                <a:latin typeface="Arial"/>
                <a:hlinkClick r:id="rId15"/>
              </a:rPr>
              <a:t>SESSION</a:t>
            </a:r>
            <a:r>
              <a:rPr lang="en-US" sz="1400" b="1" strike="noStrike" spc="214" dirty="0">
                <a:solidFill>
                  <a:srgbClr val="000000"/>
                </a:solidFill>
                <a:latin typeface="Arial"/>
                <a:hlinkClick r:id="rId15"/>
              </a:rPr>
              <a:t> </a:t>
            </a:r>
            <a:r>
              <a:rPr lang="en-US" sz="1400" b="1" strike="noStrike" spc="111" dirty="0">
                <a:solidFill>
                  <a:srgbClr val="000000"/>
                </a:solidFill>
                <a:latin typeface="Arial"/>
                <a:hlinkClick r:id="rId15"/>
              </a:rPr>
              <a:t>#3</a:t>
            </a: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object 2"/>
          <p:cNvGrpSpPr/>
          <p:nvPr/>
        </p:nvGrpSpPr>
        <p:grpSpPr>
          <a:xfrm>
            <a:off x="0" y="0"/>
            <a:ext cx="7560000" cy="2897640"/>
            <a:chOff x="0" y="0"/>
            <a:chExt cx="7560000" cy="2897640"/>
          </a:xfrm>
        </p:grpSpPr>
        <p:pic>
          <p:nvPicPr>
            <p:cNvPr id="284" name="object 3"/>
            <p:cNvPicPr/>
            <p:nvPr/>
          </p:nvPicPr>
          <p:blipFill>
            <a:blip r:embed="rId2"/>
            <a:stretch/>
          </p:blipFill>
          <p:spPr>
            <a:xfrm>
              <a:off x="0" y="0"/>
              <a:ext cx="7559640" cy="1121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85" name="object 4"/>
            <p:cNvSpPr/>
            <p:nvPr/>
          </p:nvSpPr>
          <p:spPr>
            <a:xfrm>
              <a:off x="0" y="0"/>
              <a:ext cx="2808360" cy="1431000"/>
            </a:xfrm>
            <a:custGeom>
              <a:avLst/>
              <a:gdLst>
                <a:gd name="textAreaLeft" fmla="*/ 0 w 2808360"/>
                <a:gd name="textAreaRight" fmla="*/ 2808720 w 2808360"/>
                <a:gd name="textAreaTop" fmla="*/ 0 h 1431000"/>
                <a:gd name="textAreaBottom" fmla="*/ 1431360 h 1431000"/>
              </a:gdLst>
              <a:ahLst/>
              <a:cxnLst/>
              <a:rect l="textAreaLeft" t="textAreaTop" r="textAreaRight" b="textAreaBottom"/>
              <a:pathLst>
                <a:path w="2808605" h="1431290">
                  <a:moveTo>
                    <a:pt x="922453" y="0"/>
                  </a:moveTo>
                  <a:lnTo>
                    <a:pt x="0" y="0"/>
                  </a:lnTo>
                  <a:lnTo>
                    <a:pt x="0" y="1428115"/>
                  </a:lnTo>
                  <a:lnTo>
                    <a:pt x="2808001" y="1431008"/>
                  </a:lnTo>
                  <a:lnTo>
                    <a:pt x="922453" y="0"/>
                  </a:lnTo>
                  <a:close/>
                </a:path>
              </a:pathLst>
            </a:custGeom>
            <a:solidFill>
              <a:srgbClr val="8DC63F">
                <a:alpha val="2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86" name="object 5"/>
            <p:cNvSpPr/>
            <p:nvPr/>
          </p:nvSpPr>
          <p:spPr>
            <a:xfrm>
              <a:off x="0" y="70560"/>
              <a:ext cx="1783440" cy="1352160"/>
            </a:xfrm>
            <a:custGeom>
              <a:avLst/>
              <a:gdLst>
                <a:gd name="textAreaLeft" fmla="*/ 0 w 1783440"/>
                <a:gd name="textAreaRight" fmla="*/ 1783800 w 1783440"/>
                <a:gd name="textAreaTop" fmla="*/ 0 h 1352160"/>
                <a:gd name="textAreaBottom" fmla="*/ 1352520 h 1352160"/>
              </a:gdLst>
              <a:ahLst/>
              <a:cxnLst/>
              <a:rect l="textAreaLeft" t="textAreaTop" r="textAreaRight" b="textAreaBottom"/>
              <a:pathLst>
                <a:path w="1783714" h="1352550">
                  <a:moveTo>
                    <a:pt x="0" y="0"/>
                  </a:moveTo>
                  <a:lnTo>
                    <a:pt x="0" y="1352527"/>
                  </a:lnTo>
                  <a:lnTo>
                    <a:pt x="1783173" y="1352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C63F">
                <a:alpha val="2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87" name="object 6"/>
            <p:cNvSpPr/>
            <p:nvPr/>
          </p:nvSpPr>
          <p:spPr>
            <a:xfrm>
              <a:off x="0" y="800280"/>
              <a:ext cx="825840" cy="627120"/>
            </a:xfrm>
            <a:custGeom>
              <a:avLst/>
              <a:gdLst>
                <a:gd name="textAreaLeft" fmla="*/ 0 w 825840"/>
                <a:gd name="textAreaRight" fmla="*/ 826200 w 825840"/>
                <a:gd name="textAreaTop" fmla="*/ 0 h 627120"/>
                <a:gd name="textAreaBottom" fmla="*/ 627480 h 627120"/>
              </a:gdLst>
              <a:ahLst/>
              <a:cxnLst/>
              <a:rect l="textAreaLeft" t="textAreaTop" r="textAreaRight" b="textAreaBottom"/>
              <a:pathLst>
                <a:path w="826135" h="627380">
                  <a:moveTo>
                    <a:pt x="0" y="0"/>
                  </a:moveTo>
                  <a:lnTo>
                    <a:pt x="0" y="625974"/>
                  </a:lnTo>
                  <a:lnTo>
                    <a:pt x="825959" y="626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C63F">
                <a:alpha val="5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88" name="object 7"/>
            <p:cNvSpPr/>
            <p:nvPr/>
          </p:nvSpPr>
          <p:spPr>
            <a:xfrm>
              <a:off x="0" y="1121400"/>
              <a:ext cx="7560000" cy="480240"/>
            </a:xfrm>
            <a:custGeom>
              <a:avLst/>
              <a:gdLst>
                <a:gd name="textAreaLeft" fmla="*/ 0 w 7560000"/>
                <a:gd name="textAreaRight" fmla="*/ 7560360 w 756000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7560309" h="480694">
                  <a:moveTo>
                    <a:pt x="7559992" y="0"/>
                  </a:moveTo>
                  <a:lnTo>
                    <a:pt x="0" y="0"/>
                  </a:lnTo>
                  <a:lnTo>
                    <a:pt x="0" y="480695"/>
                  </a:lnTo>
                  <a:lnTo>
                    <a:pt x="7559992" y="480695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8DC63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89" name="object 8"/>
            <p:cNvSpPr/>
            <p:nvPr/>
          </p:nvSpPr>
          <p:spPr>
            <a:xfrm>
              <a:off x="1387440" y="0"/>
              <a:ext cx="6172560" cy="2897640"/>
            </a:xfrm>
            <a:custGeom>
              <a:avLst/>
              <a:gdLst>
                <a:gd name="textAreaLeft" fmla="*/ 0 w 6172560"/>
                <a:gd name="textAreaRight" fmla="*/ 6172920 w 6172560"/>
                <a:gd name="textAreaTop" fmla="*/ 0 h 2897640"/>
                <a:gd name="textAreaBottom" fmla="*/ 2898000 h 2897640"/>
              </a:gdLst>
              <a:ahLst/>
              <a:cxnLst/>
              <a:rect l="textAreaLeft" t="textAreaTop" r="textAreaRight" b="textAreaBottom"/>
              <a:pathLst>
                <a:path w="6172834" h="2898140">
                  <a:moveTo>
                    <a:pt x="6172526" y="0"/>
                  </a:moveTo>
                  <a:lnTo>
                    <a:pt x="0" y="0"/>
                  </a:lnTo>
                  <a:lnTo>
                    <a:pt x="3818508" y="2897999"/>
                  </a:lnTo>
                  <a:lnTo>
                    <a:pt x="6172526" y="1113514"/>
                  </a:lnTo>
                  <a:lnTo>
                    <a:pt x="6172526" y="0"/>
                  </a:ln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90" name="object 9"/>
            <p:cNvSpPr/>
            <p:nvPr/>
          </p:nvSpPr>
          <p:spPr>
            <a:xfrm>
              <a:off x="2502720" y="0"/>
              <a:ext cx="5057280" cy="2049480"/>
            </a:xfrm>
            <a:custGeom>
              <a:avLst/>
              <a:gdLst>
                <a:gd name="textAreaLeft" fmla="*/ 0 w 5057280"/>
                <a:gd name="textAreaRight" fmla="*/ 5057640 w 5057280"/>
                <a:gd name="textAreaTop" fmla="*/ 0 h 2049480"/>
                <a:gd name="textAreaBottom" fmla="*/ 2049840 h 2049480"/>
              </a:gdLst>
              <a:ahLst/>
              <a:cxnLst/>
              <a:rect l="textAreaLeft" t="textAreaTop" r="textAreaRight" b="textAreaBottom"/>
              <a:pathLst>
                <a:path w="5057775" h="2049780">
                  <a:moveTo>
                    <a:pt x="5057152" y="0"/>
                  </a:moveTo>
                  <a:lnTo>
                    <a:pt x="0" y="0"/>
                  </a:lnTo>
                  <a:lnTo>
                    <a:pt x="2702080" y="2049525"/>
                  </a:lnTo>
                  <a:lnTo>
                    <a:pt x="5057152" y="263213"/>
                  </a:lnTo>
                  <a:lnTo>
                    <a:pt x="5057152" y="0"/>
                  </a:lnTo>
                  <a:close/>
                </a:path>
              </a:pathLst>
            </a:custGeom>
            <a:solidFill>
              <a:srgbClr val="FFFFFF">
                <a:alpha val="4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91" name="object 10"/>
            <p:cNvSpPr/>
            <p:nvPr/>
          </p:nvSpPr>
          <p:spPr>
            <a:xfrm>
              <a:off x="3560760" y="0"/>
              <a:ext cx="3290760" cy="1248120"/>
            </a:xfrm>
            <a:custGeom>
              <a:avLst/>
              <a:gdLst>
                <a:gd name="textAreaLeft" fmla="*/ 0 w 3290760"/>
                <a:gd name="textAreaRight" fmla="*/ 3291120 w 3290760"/>
                <a:gd name="textAreaTop" fmla="*/ 0 h 1248120"/>
                <a:gd name="textAreaBottom" fmla="*/ 1248480 h 1248120"/>
              </a:gdLst>
              <a:ahLst/>
              <a:cxnLst/>
              <a:rect l="textAreaLeft" t="textAreaTop" r="textAreaRight" b="textAreaBottom"/>
              <a:pathLst>
                <a:path w="3291204" h="1248410">
                  <a:moveTo>
                    <a:pt x="3290965" y="0"/>
                  </a:moveTo>
                  <a:lnTo>
                    <a:pt x="0" y="0"/>
                  </a:lnTo>
                  <a:lnTo>
                    <a:pt x="1644480" y="1248092"/>
                  </a:lnTo>
                  <a:lnTo>
                    <a:pt x="3290965" y="0"/>
                  </a:ln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292" name="object 11"/>
          <p:cNvGrpSpPr/>
          <p:nvPr/>
        </p:nvGrpSpPr>
        <p:grpSpPr>
          <a:xfrm>
            <a:off x="0" y="7912080"/>
            <a:ext cx="7560000" cy="2780280"/>
            <a:chOff x="0" y="7912080"/>
            <a:chExt cx="7560000" cy="2780280"/>
          </a:xfrm>
        </p:grpSpPr>
        <p:sp>
          <p:nvSpPr>
            <p:cNvPr id="293" name="object 12"/>
            <p:cNvSpPr/>
            <p:nvPr/>
          </p:nvSpPr>
          <p:spPr>
            <a:xfrm>
              <a:off x="0" y="9846000"/>
              <a:ext cx="7560000" cy="846000"/>
            </a:xfrm>
            <a:custGeom>
              <a:avLst/>
              <a:gdLst>
                <a:gd name="textAreaLeft" fmla="*/ 0 w 7560000"/>
                <a:gd name="textAreaRight" fmla="*/ 7560360 w 7560000"/>
                <a:gd name="textAreaTop" fmla="*/ 0 h 846000"/>
                <a:gd name="textAreaBottom" fmla="*/ 846360 h 846000"/>
              </a:gdLst>
              <a:ahLst/>
              <a:cxnLst/>
              <a:rect l="textAreaLeft" t="textAreaTop" r="textAreaRight" b="textAreaBottom"/>
              <a:pathLst>
                <a:path w="7560309" h="846454">
                  <a:moveTo>
                    <a:pt x="7559992" y="0"/>
                  </a:moveTo>
                  <a:lnTo>
                    <a:pt x="0" y="0"/>
                  </a:lnTo>
                  <a:lnTo>
                    <a:pt x="0" y="845997"/>
                  </a:lnTo>
                  <a:lnTo>
                    <a:pt x="7559992" y="845997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8DC63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94" name="object 13"/>
            <p:cNvSpPr/>
            <p:nvPr/>
          </p:nvSpPr>
          <p:spPr>
            <a:xfrm>
              <a:off x="462240" y="7912080"/>
              <a:ext cx="7097760" cy="2779560"/>
            </a:xfrm>
            <a:custGeom>
              <a:avLst/>
              <a:gdLst>
                <a:gd name="textAreaLeft" fmla="*/ 0 w 7097760"/>
                <a:gd name="textAreaRight" fmla="*/ 7098120 w 7097760"/>
                <a:gd name="textAreaTop" fmla="*/ 0 h 2779560"/>
                <a:gd name="textAreaBottom" fmla="*/ 2779920 h 2779560"/>
              </a:gdLst>
              <a:ahLst/>
              <a:cxnLst/>
              <a:rect l="textAreaLeft" t="textAreaTop" r="textAreaRight" b="textAreaBottom"/>
              <a:pathLst>
                <a:path w="7098030" h="2780029">
                  <a:moveTo>
                    <a:pt x="3666907" y="0"/>
                  </a:moveTo>
                  <a:lnTo>
                    <a:pt x="0" y="2779745"/>
                  </a:lnTo>
                  <a:lnTo>
                    <a:pt x="7097913" y="2779745"/>
                  </a:lnTo>
                  <a:lnTo>
                    <a:pt x="7097913" y="2603914"/>
                  </a:lnTo>
                  <a:lnTo>
                    <a:pt x="3666907" y="0"/>
                  </a:ln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95" name="object 14"/>
            <p:cNvSpPr/>
            <p:nvPr/>
          </p:nvSpPr>
          <p:spPr>
            <a:xfrm>
              <a:off x="1454040" y="8662320"/>
              <a:ext cx="5351400" cy="2029680"/>
            </a:xfrm>
            <a:custGeom>
              <a:avLst/>
              <a:gdLst>
                <a:gd name="textAreaLeft" fmla="*/ 0 w 5351400"/>
                <a:gd name="textAreaRight" fmla="*/ 5351760 w 5351400"/>
                <a:gd name="textAreaTop" fmla="*/ 0 h 2029680"/>
                <a:gd name="textAreaBottom" fmla="*/ 2030040 h 2029680"/>
              </a:gdLst>
              <a:ahLst/>
              <a:cxnLst/>
              <a:rect l="textAreaLeft" t="textAreaTop" r="textAreaRight" b="textAreaBottom"/>
              <a:pathLst>
                <a:path w="5351780" h="2030095">
                  <a:moveTo>
                    <a:pt x="2675733" y="0"/>
                  </a:moveTo>
                  <a:lnTo>
                    <a:pt x="0" y="2029531"/>
                  </a:lnTo>
                  <a:lnTo>
                    <a:pt x="5351453" y="2029531"/>
                  </a:lnTo>
                  <a:lnTo>
                    <a:pt x="2675733" y="0"/>
                  </a:lnTo>
                  <a:close/>
                </a:path>
              </a:pathLst>
            </a:custGeom>
            <a:solidFill>
              <a:srgbClr val="FFFFFF">
                <a:alpha val="4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96" name="object 15"/>
            <p:cNvSpPr/>
            <p:nvPr/>
          </p:nvSpPr>
          <p:spPr>
            <a:xfrm>
              <a:off x="2387160" y="9371160"/>
              <a:ext cx="3483360" cy="1321200"/>
            </a:xfrm>
            <a:custGeom>
              <a:avLst/>
              <a:gdLst>
                <a:gd name="textAreaLeft" fmla="*/ 0 w 3483360"/>
                <a:gd name="textAreaRight" fmla="*/ 3483720 w 3483360"/>
                <a:gd name="textAreaTop" fmla="*/ 0 h 1321200"/>
                <a:gd name="textAreaBottom" fmla="*/ 1321560 h 1321200"/>
              </a:gdLst>
              <a:ahLst/>
              <a:cxnLst/>
              <a:rect l="textAreaLeft" t="textAreaTop" r="textAreaRight" b="textAreaBottom"/>
              <a:pathLst>
                <a:path w="3483610" h="1321434">
                  <a:moveTo>
                    <a:pt x="1742564" y="0"/>
                  </a:moveTo>
                  <a:lnTo>
                    <a:pt x="0" y="1320921"/>
                  </a:lnTo>
                  <a:lnTo>
                    <a:pt x="3482989" y="1320921"/>
                  </a:lnTo>
                  <a:lnTo>
                    <a:pt x="1742564" y="0"/>
                  </a:ln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pic>
          <p:nvPicPr>
            <p:cNvPr id="297" name="object 16"/>
            <p:cNvPicPr/>
            <p:nvPr/>
          </p:nvPicPr>
          <p:blipFill>
            <a:blip r:embed="rId3"/>
            <a:stretch/>
          </p:blipFill>
          <p:spPr>
            <a:xfrm>
              <a:off x="3344040" y="9939240"/>
              <a:ext cx="1490040" cy="63468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98" name="object 17"/>
          <p:cNvPicPr/>
          <p:nvPr/>
        </p:nvPicPr>
        <p:blipFill>
          <a:blip r:embed="rId3"/>
          <a:stretch/>
        </p:blipFill>
        <p:spPr>
          <a:xfrm>
            <a:off x="5512680" y="360000"/>
            <a:ext cx="1684080" cy="717120"/>
          </a:xfrm>
          <a:prstGeom prst="rect">
            <a:avLst/>
          </a:prstGeom>
          <a:ln w="0">
            <a:noFill/>
          </a:ln>
        </p:spPr>
      </p:pic>
      <p:pic>
        <p:nvPicPr>
          <p:cNvPr id="299" name="object 18"/>
          <p:cNvPicPr/>
          <p:nvPr/>
        </p:nvPicPr>
        <p:blipFill>
          <a:blip r:embed="rId4"/>
          <a:stretch/>
        </p:blipFill>
        <p:spPr>
          <a:xfrm>
            <a:off x="369000" y="10224000"/>
            <a:ext cx="460440" cy="303840"/>
          </a:xfrm>
          <a:prstGeom prst="rect">
            <a:avLst/>
          </a:prstGeom>
          <a:ln w="0">
            <a:noFill/>
          </a:ln>
        </p:spPr>
      </p:pic>
      <p:sp>
        <p:nvSpPr>
          <p:cNvPr id="300" name="object 19"/>
          <p:cNvSpPr/>
          <p:nvPr/>
        </p:nvSpPr>
        <p:spPr>
          <a:xfrm>
            <a:off x="924480" y="10184040"/>
            <a:ext cx="1649520" cy="416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algn="just">
              <a:lnSpc>
                <a:spcPct val="111000"/>
              </a:lnSpc>
              <a:spcBef>
                <a:spcPts val="99"/>
              </a:spcBef>
            </a:pP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This</a:t>
            </a:r>
            <a:r>
              <a:rPr lang="en-US" sz="600" b="1" strike="noStrike" spc="344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project</a:t>
            </a:r>
            <a:r>
              <a:rPr lang="en-US" sz="600" b="1" strike="noStrike" spc="35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has</a:t>
            </a:r>
            <a:r>
              <a:rPr lang="en-US" sz="600" b="1" strike="noStrike" spc="35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received</a:t>
            </a:r>
            <a:r>
              <a:rPr lang="en-US" sz="600" b="1" strike="noStrike" spc="35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funding</a:t>
            </a:r>
            <a:r>
              <a:rPr lang="en-US" sz="600" b="1" strike="noStrike" spc="35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from</a:t>
            </a:r>
            <a:r>
              <a:rPr lang="en-US" sz="600" b="1" strike="noStrike" spc="35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26">
                <a:solidFill>
                  <a:srgbClr val="231F20"/>
                </a:solidFill>
                <a:latin typeface="Calibri"/>
              </a:rPr>
              <a:t>the</a:t>
            </a:r>
            <a:r>
              <a:rPr lang="en-US" sz="600" b="1" strike="noStrike" spc="49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European</a:t>
            </a:r>
            <a:r>
              <a:rPr lang="en-US" sz="600" b="1" strike="noStrike" spc="174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Union’s</a:t>
            </a:r>
            <a:r>
              <a:rPr lang="en-US" sz="600" b="1" strike="noStrike" spc="174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Horizon</a:t>
            </a:r>
            <a:r>
              <a:rPr lang="en-US" sz="600" b="1" strike="noStrike" spc="174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Europe</a:t>
            </a:r>
            <a:r>
              <a:rPr lang="en-US" sz="600" b="1" strike="noStrike" spc="174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research</a:t>
            </a:r>
            <a:r>
              <a:rPr lang="en-US" sz="600" b="1" strike="noStrike" spc="180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26">
                <a:solidFill>
                  <a:srgbClr val="231F20"/>
                </a:solidFill>
                <a:latin typeface="Calibri"/>
              </a:rPr>
              <a:t>and</a:t>
            </a:r>
            <a:r>
              <a:rPr lang="en-US" sz="600" b="1" strike="noStrike" spc="49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innovation</a:t>
            </a:r>
            <a:r>
              <a:rPr lang="en-US" sz="600" b="1" strike="noStrike" spc="208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programme</a:t>
            </a:r>
            <a:r>
              <a:rPr lang="en-US" sz="600" b="1" strike="noStrike" spc="21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under</a:t>
            </a:r>
            <a:r>
              <a:rPr lang="en-US" sz="600" b="1" strike="noStrike" spc="219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grant</a:t>
            </a:r>
            <a:r>
              <a:rPr lang="en-US" sz="600" b="1" strike="noStrike" spc="222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2">
                <a:solidFill>
                  <a:srgbClr val="231F20"/>
                </a:solidFill>
                <a:latin typeface="Calibri"/>
              </a:rPr>
              <a:t>agreement</a:t>
            </a:r>
            <a:r>
              <a:rPr lang="en-US" sz="600" b="1" strike="noStrike" spc="497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">
                <a:solidFill>
                  <a:srgbClr val="231F20"/>
                </a:solidFill>
                <a:latin typeface="Calibri"/>
              </a:rPr>
              <a:t>No.</a:t>
            </a:r>
            <a:r>
              <a:rPr lang="en-US" sz="600" b="1" strike="noStrike" spc="43">
                <a:solidFill>
                  <a:srgbClr val="231F20"/>
                </a:solidFill>
                <a:latin typeface="Calibri"/>
              </a:rPr>
              <a:t> </a:t>
            </a:r>
            <a:r>
              <a:rPr lang="en-US" sz="600" b="1" strike="noStrike" spc="-12">
                <a:solidFill>
                  <a:srgbClr val="231F20"/>
                </a:solidFill>
                <a:latin typeface="Calibri"/>
              </a:rPr>
              <a:t>101060264.</a:t>
            </a:r>
            <a:endParaRPr lang="en-US" sz="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1" name="object 20"/>
          <p:cNvSpPr/>
          <p:nvPr/>
        </p:nvSpPr>
        <p:spPr>
          <a:xfrm>
            <a:off x="5501880" y="1268640"/>
            <a:ext cx="1451160" cy="12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750" b="1" u="sng" strike="noStrike" spc="-1">
                <a:solidFill>
                  <a:srgbClr val="0000FF"/>
                </a:solidFill>
                <a:uFillTx/>
                <a:latin typeface="Calibri"/>
                <a:hlinkClick r:id="rId5"/>
              </a:rPr>
              <a:t>WWW.SCALEUP-</a:t>
            </a:r>
            <a:r>
              <a:rPr lang="en-US" sz="750" b="1" u="sng" strike="noStrike" spc="-12">
                <a:solidFill>
                  <a:srgbClr val="0000FF"/>
                </a:solidFill>
                <a:uFillTx/>
                <a:latin typeface="Calibri"/>
                <a:hlinkClick r:id="rId5"/>
              </a:rPr>
              <a:t>BIOECONOMY.EU</a:t>
            </a:r>
            <a:endParaRPr lang="en-US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2" name="object 21"/>
          <p:cNvSpPr/>
          <p:nvPr/>
        </p:nvSpPr>
        <p:spPr>
          <a:xfrm>
            <a:off x="707400" y="1194480"/>
            <a:ext cx="3177720" cy="2897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800" b="1" strike="noStrike" spc="83" dirty="0">
                <a:solidFill>
                  <a:srgbClr val="000000"/>
                </a:solidFill>
                <a:latin typeface="Calibri"/>
              </a:rPr>
              <a:t>BREAKOUT</a:t>
            </a:r>
            <a:r>
              <a:rPr lang="en-US" sz="1800" b="1" strike="noStrike" spc="168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77" dirty="0">
                <a:solidFill>
                  <a:srgbClr val="000000"/>
                </a:solidFill>
                <a:latin typeface="Calibri"/>
              </a:rPr>
              <a:t>ROOM</a:t>
            </a:r>
            <a:r>
              <a:rPr lang="en-US" sz="1800" b="1" strike="noStrike" spc="168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94" dirty="0">
                <a:solidFill>
                  <a:srgbClr val="000000"/>
                </a:solidFill>
                <a:latin typeface="Calibri"/>
              </a:rPr>
              <a:t>SESSION</a:t>
            </a:r>
            <a:r>
              <a:rPr lang="en-US" sz="1800" b="1" strike="noStrike" spc="134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-26" dirty="0">
                <a:solidFill>
                  <a:srgbClr val="000000"/>
                </a:solidFill>
                <a:latin typeface="Calibri"/>
              </a:rPr>
              <a:t>#3</a:t>
            </a:r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3" name="object 22"/>
          <p:cNvPicPr/>
          <p:nvPr/>
        </p:nvPicPr>
        <p:blipFill>
          <a:blip r:embed="rId6"/>
          <a:stretch/>
        </p:blipFill>
        <p:spPr>
          <a:xfrm>
            <a:off x="1647000" y="9434160"/>
            <a:ext cx="1100880" cy="230040"/>
          </a:xfrm>
          <a:prstGeom prst="rect">
            <a:avLst/>
          </a:prstGeom>
          <a:ln w="0">
            <a:noFill/>
          </a:ln>
        </p:spPr>
      </p:pic>
      <p:pic>
        <p:nvPicPr>
          <p:cNvPr id="304" name="object 23"/>
          <p:cNvPicPr/>
          <p:nvPr/>
        </p:nvPicPr>
        <p:blipFill>
          <a:blip r:embed="rId7"/>
          <a:stretch/>
        </p:blipFill>
        <p:spPr>
          <a:xfrm>
            <a:off x="5649120" y="9304560"/>
            <a:ext cx="518040" cy="532440"/>
          </a:xfrm>
          <a:prstGeom prst="rect">
            <a:avLst/>
          </a:prstGeom>
          <a:ln w="0">
            <a:noFill/>
          </a:ln>
        </p:spPr>
      </p:pic>
      <p:pic>
        <p:nvPicPr>
          <p:cNvPr id="305" name="object 24"/>
          <p:cNvPicPr/>
          <p:nvPr/>
        </p:nvPicPr>
        <p:blipFill>
          <a:blip r:embed="rId8"/>
          <a:stretch/>
        </p:blipFill>
        <p:spPr>
          <a:xfrm>
            <a:off x="2913840" y="9376560"/>
            <a:ext cx="755280" cy="273240"/>
          </a:xfrm>
          <a:prstGeom prst="rect">
            <a:avLst/>
          </a:prstGeom>
          <a:ln w="0">
            <a:noFill/>
          </a:ln>
        </p:spPr>
      </p:pic>
      <p:pic>
        <p:nvPicPr>
          <p:cNvPr id="306" name="object 25"/>
          <p:cNvPicPr/>
          <p:nvPr/>
        </p:nvPicPr>
        <p:blipFill>
          <a:blip r:embed="rId9"/>
          <a:stretch/>
        </p:blipFill>
        <p:spPr>
          <a:xfrm>
            <a:off x="7031160" y="9448560"/>
            <a:ext cx="460440" cy="194040"/>
          </a:xfrm>
          <a:prstGeom prst="rect">
            <a:avLst/>
          </a:prstGeom>
          <a:ln w="0">
            <a:noFill/>
          </a:ln>
        </p:spPr>
      </p:pic>
      <p:pic>
        <p:nvPicPr>
          <p:cNvPr id="307" name="object 26"/>
          <p:cNvPicPr/>
          <p:nvPr/>
        </p:nvPicPr>
        <p:blipFill>
          <a:blip r:embed="rId10"/>
          <a:stretch/>
        </p:blipFill>
        <p:spPr>
          <a:xfrm>
            <a:off x="34560" y="9282960"/>
            <a:ext cx="431640" cy="431640"/>
          </a:xfrm>
          <a:prstGeom prst="rect">
            <a:avLst/>
          </a:prstGeom>
          <a:ln w="0">
            <a:noFill/>
          </a:ln>
        </p:spPr>
      </p:pic>
      <p:pic>
        <p:nvPicPr>
          <p:cNvPr id="308" name="object 27"/>
          <p:cNvPicPr/>
          <p:nvPr/>
        </p:nvPicPr>
        <p:blipFill>
          <a:blip r:embed="rId11"/>
          <a:stretch/>
        </p:blipFill>
        <p:spPr>
          <a:xfrm>
            <a:off x="3993840" y="9441360"/>
            <a:ext cx="618840" cy="179640"/>
          </a:xfrm>
          <a:prstGeom prst="rect">
            <a:avLst/>
          </a:prstGeom>
          <a:ln w="0">
            <a:noFill/>
          </a:ln>
        </p:spPr>
      </p:pic>
      <p:pic>
        <p:nvPicPr>
          <p:cNvPr id="309" name="object 28"/>
          <p:cNvPicPr/>
          <p:nvPr/>
        </p:nvPicPr>
        <p:blipFill>
          <a:blip r:embed="rId12"/>
          <a:stretch/>
        </p:blipFill>
        <p:spPr>
          <a:xfrm>
            <a:off x="6390720" y="9326160"/>
            <a:ext cx="402840" cy="489240"/>
          </a:xfrm>
          <a:prstGeom prst="rect">
            <a:avLst/>
          </a:prstGeom>
          <a:ln w="0">
            <a:noFill/>
          </a:ln>
        </p:spPr>
      </p:pic>
      <p:pic>
        <p:nvPicPr>
          <p:cNvPr id="310" name="object 29"/>
          <p:cNvPicPr/>
          <p:nvPr/>
        </p:nvPicPr>
        <p:blipFill>
          <a:blip r:embed="rId13"/>
          <a:stretch/>
        </p:blipFill>
        <p:spPr>
          <a:xfrm>
            <a:off x="4835880" y="9369360"/>
            <a:ext cx="611640" cy="294840"/>
          </a:xfrm>
          <a:prstGeom prst="rect">
            <a:avLst/>
          </a:prstGeom>
          <a:ln w="0">
            <a:noFill/>
          </a:ln>
        </p:spPr>
      </p:pic>
      <p:pic>
        <p:nvPicPr>
          <p:cNvPr id="311" name="object 30"/>
          <p:cNvPicPr/>
          <p:nvPr/>
        </p:nvPicPr>
        <p:blipFill>
          <a:blip r:embed="rId14"/>
          <a:stretch/>
        </p:blipFill>
        <p:spPr>
          <a:xfrm>
            <a:off x="668160" y="9390960"/>
            <a:ext cx="841680" cy="280440"/>
          </a:xfrm>
          <a:prstGeom prst="rect">
            <a:avLst/>
          </a:prstGeom>
          <a:ln w="0">
            <a:noFill/>
          </a:ln>
        </p:spPr>
      </p:pic>
      <p:sp>
        <p:nvSpPr>
          <p:cNvPr id="312" name="object 31"/>
          <p:cNvSpPr/>
          <p:nvPr/>
        </p:nvSpPr>
        <p:spPr>
          <a:xfrm>
            <a:off x="718560" y="3816720"/>
            <a:ext cx="5759640" cy="588532"/>
          </a:xfrm>
          <a:prstGeom prst="rect">
            <a:avLst/>
          </a:prstGeom>
          <a:solidFill>
            <a:srgbClr val="8DC63F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5640" rIns="0" bIns="0" anchor="t">
            <a:spAutoFit/>
          </a:bodyPr>
          <a:lstStyle/>
          <a:p>
            <a:pPr marL="341640" indent="-1440">
              <a:lnSpc>
                <a:spcPts val="1800"/>
              </a:lnSpc>
              <a:spcBef>
                <a:spcPts val="989"/>
              </a:spcBef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2. Which hurdles have to be overcome? What specific problems in the current food system require social innovation?</a:t>
            </a:r>
            <a:endParaRPr lang="de-DE" sz="1600" b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3" name="object 32"/>
          <p:cNvSpPr/>
          <p:nvPr/>
        </p:nvSpPr>
        <p:spPr>
          <a:xfrm>
            <a:off x="718560" y="2590920"/>
            <a:ext cx="5759640" cy="343522"/>
          </a:xfrm>
          <a:prstGeom prst="rect">
            <a:avLst/>
          </a:prstGeom>
          <a:solidFill>
            <a:srgbClr val="8DC63F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1600" rIns="0" bIns="0" anchor="t">
            <a:spAutoFit/>
          </a:bodyPr>
          <a:lstStyle/>
          <a:p>
            <a:pPr marL="309960">
              <a:lnSpc>
                <a:spcPts val="1800"/>
              </a:lnSpc>
              <a:spcBef>
                <a:spcPts val="879"/>
              </a:spcBef>
            </a:pP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1.</a:t>
            </a:r>
            <a:r>
              <a:rPr lang="en-US" sz="1600" b="1" spc="-26" dirty="0">
                <a:solidFill>
                  <a:srgbClr val="000000"/>
                </a:solidFill>
                <a:latin typeface="Calibri"/>
              </a:rPr>
              <a:t> What is your personal experience on the topic of food waste?</a:t>
            </a:r>
            <a:endParaRPr lang="de-DE" sz="1600" b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4" name="object 33"/>
          <p:cNvSpPr/>
          <p:nvPr/>
        </p:nvSpPr>
        <p:spPr>
          <a:xfrm>
            <a:off x="718560" y="5081400"/>
            <a:ext cx="5759640" cy="787375"/>
          </a:xfrm>
          <a:prstGeom prst="rect">
            <a:avLst/>
          </a:prstGeom>
          <a:solidFill>
            <a:srgbClr val="8DC63F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93960" rIns="0" bIns="0" anchor="t">
            <a:spAutoFit/>
          </a:bodyPr>
          <a:lstStyle/>
          <a:p>
            <a:pPr marL="290160" indent="-1440">
              <a:lnSpc>
                <a:spcPts val="1800"/>
              </a:lnSpc>
              <a:spcBef>
                <a:spcPts val="740"/>
              </a:spcBef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3.</a:t>
            </a:r>
            <a:r>
              <a:rPr lang="en-US" sz="1600" b="1" strike="noStrike" spc="-26" dirty="0">
                <a:solidFill>
                  <a:srgbClr val="000000"/>
                </a:solidFill>
                <a:latin typeface="Calibri"/>
              </a:rPr>
              <a:t> What could an </a:t>
            </a:r>
            <a:r>
              <a:rPr lang="en-US" sz="1600" b="1" strike="noStrike" spc="-26" dirty="0" err="1">
                <a:solidFill>
                  <a:srgbClr val="000000"/>
                </a:solidFill>
                <a:latin typeface="Calibri"/>
              </a:rPr>
              <a:t>idealised</a:t>
            </a:r>
            <a:r>
              <a:rPr lang="en-US" sz="1600" b="1" strike="noStrike" spc="-26" dirty="0">
                <a:solidFill>
                  <a:srgbClr val="000000"/>
                </a:solidFill>
                <a:latin typeface="Calibri"/>
              </a:rPr>
              <a:t> food system of the future look like that is </a:t>
            </a:r>
            <a:r>
              <a:rPr lang="en-US" sz="1600" b="1" strike="noStrike" spc="-26" dirty="0" err="1">
                <a:solidFill>
                  <a:srgbClr val="000000"/>
                </a:solidFill>
                <a:latin typeface="Calibri"/>
              </a:rPr>
              <a:t>characterised</a:t>
            </a:r>
            <a:r>
              <a:rPr lang="en-US" sz="1600" b="1" strike="noStrike" spc="-26" dirty="0">
                <a:solidFill>
                  <a:srgbClr val="000000"/>
                </a:solidFill>
                <a:latin typeface="Calibri"/>
              </a:rPr>
              <a:t> by social innovation? What steps are necessary to </a:t>
            </a:r>
            <a:r>
              <a:rPr lang="en-US" sz="1600" b="1" strike="noStrike" spc="-26" dirty="0" err="1">
                <a:solidFill>
                  <a:srgbClr val="000000"/>
                </a:solidFill>
                <a:latin typeface="Calibri"/>
              </a:rPr>
              <a:t>realise</a:t>
            </a:r>
            <a:r>
              <a:rPr lang="en-US" sz="1600" b="1" strike="noStrike" spc="-26" dirty="0">
                <a:solidFill>
                  <a:srgbClr val="000000"/>
                </a:solidFill>
                <a:latin typeface="Calibri"/>
              </a:rPr>
              <a:t> this vision?</a:t>
            </a:r>
            <a:endParaRPr lang="de-DE" sz="1600" b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object 36"/>
          <p:cNvSpPr/>
          <p:nvPr/>
        </p:nvSpPr>
        <p:spPr>
          <a:xfrm>
            <a:off x="730800" y="1911240"/>
            <a:ext cx="2686320" cy="2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Break</a:t>
            </a:r>
            <a:r>
              <a:rPr lang="en-US" sz="1800" b="1" strike="noStrike" spc="-32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out</a:t>
            </a:r>
            <a:r>
              <a:rPr lang="en-US" sz="1800" b="1" strike="noStrike" spc="-2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room</a:t>
            </a:r>
            <a:r>
              <a:rPr lang="en-US" sz="1800" b="1" strike="noStrike" spc="-26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800" b="1" strike="noStrike" spc="-12">
                <a:solidFill>
                  <a:srgbClr val="000000"/>
                </a:solidFill>
                <a:latin typeface="Calibri"/>
              </a:rPr>
              <a:t>discussions: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47829f2-7306-49b9-88b6-1a52dc1f579c">BIZDRIVE-619866791-55530</_dlc_DocId>
    <_dlc_DocIdUrl xmlns="847829f2-7306-49b9-88b6-1a52dc1f579c">
      <Url>https://bizup.sharepoint.com/sites/BizDrive/_layouts/15/DocIdRedir.aspx?ID=BIZDRIVE-619866791-55530</Url>
      <Description>BIZDRIVE-619866791-55530</Description>
    </_dlc_DocIdUrl>
    <TaxCatchAll xmlns="847829f2-7306-49b9-88b6-1a52dc1f579c" xsi:nil="true"/>
    <_ExtendedDescription xmlns="http://schemas.microsoft.com/sharepoint/v3" xsi:nil="true"/>
    <lcf76f155ced4ddcb4097134ff3c332f xmlns="b10c3b45-c752-465f-b5cc-6e84df6ca898">
      <Terms xmlns="http://schemas.microsoft.com/office/infopath/2007/PartnerControls"/>
    </lcf76f155ced4ddcb4097134ff3c332f>
    <a1d508fb7e614b3ab516b8ccc1c88cc1 xmlns="b10c3b45-c752-465f-b5cc-6e84df6ca898">
      <Terms xmlns="http://schemas.microsoft.com/office/infopath/2007/PartnerControls"/>
    </a1d508fb7e614b3ab516b8ccc1c88cc1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EF92BE235C744BA48194EA21926331" ma:contentTypeVersion="17" ma:contentTypeDescription="Ein neues Dokument erstellen." ma:contentTypeScope="" ma:versionID="a8389113dfcc63d24362238330447dbf">
  <xsd:schema xmlns:xsd="http://www.w3.org/2001/XMLSchema" xmlns:xs="http://www.w3.org/2001/XMLSchema" xmlns:p="http://schemas.microsoft.com/office/2006/metadata/properties" xmlns:ns1="http://schemas.microsoft.com/sharepoint/v3" xmlns:ns2="847829f2-7306-49b9-88b6-1a52dc1f579c" xmlns:ns3="b10c3b45-c752-465f-b5cc-6e84df6ca898" targetNamespace="http://schemas.microsoft.com/office/2006/metadata/properties" ma:root="true" ma:fieldsID="c072bca10ae65a985d645766e6379ad6" ns1:_="" ns2:_="" ns3:_="">
    <xsd:import namespace="http://schemas.microsoft.com/sharepoint/v3"/>
    <xsd:import namespace="847829f2-7306-49b9-88b6-1a52dc1f579c"/>
    <xsd:import namespace="b10c3b45-c752-465f-b5cc-6e84df6ca89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ExtendedDescription" minOccurs="0"/>
                <xsd:element ref="ns3:a1d508fb7e614b3ab516b8ccc1c88cc1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ExtendedDescription" ma:index="11" nillable="true" ma:displayName="Beschreibung" ma:internalName="_Extended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829f2-7306-49b9-88b6-1a52dc1f579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177811d4-aeab-432a-9258-ad386beb1a89}" ma:internalName="TaxCatchAll" ma:showField="CatchAllData" ma:web="847829f2-7306-49b9-88b6-1a52dc1f57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0c3b45-c752-465f-b5cc-6e84df6ca898" elementFormDefault="qualified">
    <xsd:import namespace="http://schemas.microsoft.com/office/2006/documentManagement/types"/>
    <xsd:import namespace="http://schemas.microsoft.com/office/infopath/2007/PartnerControls"/>
    <xsd:element name="a1d508fb7e614b3ab516b8ccc1c88cc1" ma:index="13" nillable="true" ma:taxonomy="true" ma:internalName="a1d508fb7e614b3ab516b8ccc1c88cc1" ma:taxonomyFieldName="Tags" ma:displayName="Tags" ma:default="" ma:fieldId="{a1d508fb-7e61-4b3a-b516-b8ccc1c88cc1}" ma:taxonomyMulti="true" ma:sspId="da8c4b31-e1a1-4fd5-a61b-ae3c4b300bea" ma:termSetId="3f1413d8-aa5e-4020-98c9-587b390899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da8c4b31-e1a1-4fd5-a61b-ae3c4b300b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9504CD1-0C8E-4F66-931D-D5CD9A8CF0A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b10c3b45-c752-465f-b5cc-6e84df6ca898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847829f2-7306-49b9-88b6-1a52dc1f579c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66481F-7855-4BCD-A6B6-CE072AFA6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47829f2-7306-49b9-88b6-1a52dc1f579c"/>
    <ds:schemaRef ds:uri="b10c3b45-c752-465f-b5cc-6e84df6ca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0FDCCB-F1DB-48FB-B9F3-0CF7771358B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9102C6B-775F-4923-9002-E2302614505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Benutzerdefiniert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Wingdings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Eggel Melanie</dc:creator>
  <dc:description/>
  <cp:lastModifiedBy>Mader Susanne</cp:lastModifiedBy>
  <cp:revision>5</cp:revision>
  <dcterms:created xsi:type="dcterms:W3CDTF">2023-11-02T14:12:09Z</dcterms:created>
  <dcterms:modified xsi:type="dcterms:W3CDTF">2024-06-14T09:43:02Z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2023-11-02T00:00:00Z</vt:filetime>
  </property>
  <property fmtid="{D5CDD505-2E9C-101B-9397-08002B2CF9AE}" pid="3" name="Creator">
    <vt:lpwstr>Adobe InDesign 19.0 (Macintosh)</vt:lpwstr>
  </property>
  <property fmtid="{D5CDD505-2E9C-101B-9397-08002B2CF9AE}" pid="4" name="LastSaved">
    <vt:filetime>2023-11-02T00:00:00Z</vt:filetime>
  </property>
  <property fmtid="{D5CDD505-2E9C-101B-9397-08002B2CF9AE}" pid="5" name="PresentationFormat">
    <vt:lpwstr>Personnalisé</vt:lpwstr>
  </property>
  <property fmtid="{D5CDD505-2E9C-101B-9397-08002B2CF9AE}" pid="6" name="Producer">
    <vt:lpwstr>Adobe PDF Library 17.0</vt:lpwstr>
  </property>
  <property fmtid="{D5CDD505-2E9C-101B-9397-08002B2CF9AE}" pid="7" name="Slides">
    <vt:i4>2</vt:i4>
  </property>
  <property fmtid="{D5CDD505-2E9C-101B-9397-08002B2CF9AE}" pid="8" name="_dlc_DocIdItemGuid">
    <vt:lpwstr>25586161-5cc3-4184-9e3c-3ae4123475b8</vt:lpwstr>
  </property>
  <property fmtid="{D5CDD505-2E9C-101B-9397-08002B2CF9AE}" pid="9" name="ContentTypeId">
    <vt:lpwstr>0x010100CEEF92BE235C744BA48194EA21926331</vt:lpwstr>
  </property>
  <property fmtid="{D5CDD505-2E9C-101B-9397-08002B2CF9AE}" pid="10" name="MediaServiceImageTags">
    <vt:lpwstr/>
  </property>
  <property fmtid="{D5CDD505-2E9C-101B-9397-08002B2CF9AE}" pid="11" name="Tags">
    <vt:lpwstr/>
  </property>
</Properties>
</file>